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1pPr>
    <a:lvl2pPr marL="0" marR="0" indent="457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2pPr>
    <a:lvl3pPr marL="0" marR="0" indent="914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3pPr>
    <a:lvl4pPr marL="0" marR="0" indent="1371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4pPr>
    <a:lvl5pPr marL="0" marR="0" indent="18288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5pPr>
    <a:lvl6pPr marL="0" marR="0" indent="22860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6pPr>
    <a:lvl7pPr marL="0" marR="0" indent="2743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7pPr>
    <a:lvl8pPr marL="0" marR="0" indent="3200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8pPr>
    <a:lvl9pPr marL="0" marR="0" indent="3657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BE9CB"/>
          </a:solidFill>
        </a:fill>
      </a:tcStyle>
    </a:wholeTbl>
    <a:band2H>
      <a:tcTxStyle b="def" i="def"/>
      <a:tcStyle>
        <a:tcBdr/>
        <a:fill>
          <a:solidFill>
            <a:srgbClr val="EEF4E7"/>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5E6CB"/>
          </a:solidFill>
        </a:fill>
      </a:tcStyle>
    </a:wholeTbl>
    <a:band2H>
      <a:tcTxStyle b="def" i="def"/>
      <a:tcStyle>
        <a:tcBdr/>
        <a:fill>
          <a:solidFill>
            <a:srgbClr val="FAF3E7"/>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BD8D0"/>
          </a:solidFill>
        </a:fill>
      </a:tcStyle>
    </a:wholeTbl>
    <a:band2H>
      <a:tcTxStyle b="def" i="def"/>
      <a:tcStyle>
        <a:tcBdr/>
        <a:fill>
          <a:solidFill>
            <a:srgbClr val="EEEDE9"/>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Trebuchet MS"/>
          <a:ea typeface="Trebuchet MS"/>
          <a:cs typeface="Trebuchet MS"/>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Trebuchet MS"/>
          <a:ea typeface="Trebuchet MS"/>
          <a:cs typeface="Trebuchet MS"/>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03" name="Shape 203"/>
          <p:cNvSpPr/>
          <p:nvPr>
            <p:ph type="sldImg"/>
          </p:nvPr>
        </p:nvSpPr>
        <p:spPr>
          <a:xfrm>
            <a:off x="1143000" y="685800"/>
            <a:ext cx="4572000" cy="3429000"/>
          </a:xfrm>
          <a:prstGeom prst="rect">
            <a:avLst/>
          </a:prstGeom>
        </p:spPr>
        <p:txBody>
          <a:bodyPr/>
          <a:lstStyle/>
          <a:p>
            <a:pPr/>
          </a:p>
        </p:txBody>
      </p:sp>
      <p:sp>
        <p:nvSpPr>
          <p:cNvPr id="204" name="Shape 204"/>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Helvetica"/>
      </a:defRPr>
    </a:lvl1pPr>
    <a:lvl2pPr indent="228600" latinLnBrk="0">
      <a:defRPr sz="1200">
        <a:latin typeface="+mn-lt"/>
        <a:ea typeface="+mn-ea"/>
        <a:cs typeface="+mn-cs"/>
        <a:sym typeface="Helvetica"/>
      </a:defRPr>
    </a:lvl2pPr>
    <a:lvl3pPr indent="457200" latinLnBrk="0">
      <a:defRPr sz="1200">
        <a:latin typeface="+mn-lt"/>
        <a:ea typeface="+mn-ea"/>
        <a:cs typeface="+mn-cs"/>
        <a:sym typeface="Helvetica"/>
      </a:defRPr>
    </a:lvl3pPr>
    <a:lvl4pPr indent="685800" latinLnBrk="0">
      <a:defRPr sz="1200">
        <a:latin typeface="+mn-lt"/>
        <a:ea typeface="+mn-ea"/>
        <a:cs typeface="+mn-cs"/>
        <a:sym typeface="Helvetica"/>
      </a:defRPr>
    </a:lvl4pPr>
    <a:lvl5pPr indent="914400" latinLnBrk="0">
      <a:defRPr sz="1200">
        <a:latin typeface="+mn-lt"/>
        <a:ea typeface="+mn-ea"/>
        <a:cs typeface="+mn-cs"/>
        <a:sym typeface="Helvetica"/>
      </a:defRPr>
    </a:lvl5pPr>
    <a:lvl6pPr indent="1143000" latinLnBrk="0">
      <a:defRPr sz="1200">
        <a:latin typeface="+mn-lt"/>
        <a:ea typeface="+mn-ea"/>
        <a:cs typeface="+mn-cs"/>
        <a:sym typeface="Helvetica"/>
      </a:defRPr>
    </a:lvl6pPr>
    <a:lvl7pPr indent="1371600" latinLnBrk="0">
      <a:defRPr sz="1200">
        <a:latin typeface="+mn-lt"/>
        <a:ea typeface="+mn-ea"/>
        <a:cs typeface="+mn-cs"/>
        <a:sym typeface="Helvetica"/>
      </a:defRPr>
    </a:lvl7pPr>
    <a:lvl8pPr indent="1600200" latinLnBrk="0">
      <a:defRPr sz="1200">
        <a:latin typeface="+mn-lt"/>
        <a:ea typeface="+mn-ea"/>
        <a:cs typeface="+mn-cs"/>
        <a:sym typeface="Helvetica"/>
      </a:defRPr>
    </a:lvl8pPr>
    <a:lvl9pPr indent="1828800" latinLnBrk="0">
      <a:defRPr sz="1200">
        <a:latin typeface="+mn-lt"/>
        <a:ea typeface="+mn-ea"/>
        <a:cs typeface="+mn-cs"/>
        <a:sym typeface="Helvetica"/>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Hello, my name is David Simpson with .com Solutions Inc. Today I am showing the new FmPro Clipboard Explorer tool I have developed. This tool makes it easy to copy LLM generated script XML into the script workspace window as executable scripts.</a:t>
            </a:r>
          </a:p>
          <a:p>
            <a:pPr/>
          </a:p>
          <a:p>
            <a:pPr/>
            <a:r>
              <a:t>These are called private data types or clipboard data “flavors” in the OS documentation.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Shape 268"/>
          <p:cNvSpPr/>
          <p:nvPr>
            <p:ph type="sldImg"/>
          </p:nvPr>
        </p:nvSpPr>
        <p:spPr>
          <a:prstGeom prst="rect">
            <a:avLst/>
          </a:prstGeom>
        </p:spPr>
        <p:txBody>
          <a:bodyPr/>
          <a:lstStyle/>
          <a:p>
            <a:pPr/>
          </a:p>
        </p:txBody>
      </p:sp>
      <p:sp>
        <p:nvSpPr>
          <p:cNvPr id="269" name="Shape 269"/>
          <p:cNvSpPr/>
          <p:nvPr>
            <p:ph type="body" sz="quarter" idx="1"/>
          </p:nvPr>
        </p:nvSpPr>
        <p:spPr>
          <a:prstGeom prst="rect">
            <a:avLst/>
          </a:prstGeom>
        </p:spPr>
        <p:txBody>
          <a:bodyPr/>
          <a:lstStyle>
            <a:lvl1pPr>
              <a:defRPr sz="1700"/>
            </a:lvl1pPr>
          </a:lstStyle>
          <a:p>
            <a:pPr/>
            <a:r>
              <a:t>Downloads page link:</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Files include: LiveCode buttonbar widget, DMG app file, manual, Livecode stack, icon files.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hape 278"/>
          <p:cNvSpPr/>
          <p:nvPr>
            <p:ph type="sldImg"/>
          </p:nvPr>
        </p:nvSpPr>
        <p:spPr>
          <a:prstGeom prst="rect">
            <a:avLst/>
          </a:prstGeom>
        </p:spPr>
        <p:txBody>
          <a:bodyPr/>
          <a:lstStyle/>
          <a:p>
            <a:pPr/>
          </a:p>
        </p:txBody>
      </p:sp>
      <p:sp>
        <p:nvSpPr>
          <p:cNvPr id="279" name="Shape 279"/>
          <p:cNvSpPr/>
          <p:nvPr>
            <p:ph type="body" sz="quarter" idx="1"/>
          </p:nvPr>
        </p:nvSpPr>
        <p:spPr>
          <a:prstGeom prst="rect">
            <a:avLst/>
          </a:prstGeom>
        </p:spPr>
        <p:txBody>
          <a:bodyPr/>
          <a:lstStyle/>
          <a:p>
            <a:pPr/>
            <a:r>
              <a:t>Files include: LiveCode buttonbar widget, Zip file containing app, manual, Livecode stack, icon files.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hape 283"/>
          <p:cNvSpPr/>
          <p:nvPr>
            <p:ph type="sldImg"/>
          </p:nvPr>
        </p:nvSpPr>
        <p:spPr>
          <a:prstGeom prst="rect">
            <a:avLst/>
          </a:prstGeom>
        </p:spPr>
        <p:txBody>
          <a:bodyPr/>
          <a:lstStyle/>
          <a:p>
            <a:pPr/>
          </a:p>
        </p:txBody>
      </p:sp>
      <p:sp>
        <p:nvSpPr>
          <p:cNvPr id="284" name="Shape 284"/>
          <p:cNvSpPr/>
          <p:nvPr>
            <p:ph type="body" sz="quarter" idx="1"/>
          </p:nvPr>
        </p:nvSpPr>
        <p:spPr>
          <a:prstGeom prst="rect">
            <a:avLst/>
          </a:prstGeom>
        </p:spPr>
        <p:txBody>
          <a:bodyPr/>
          <a:lstStyle/>
          <a:p>
            <a:pPr/>
            <a:r>
              <a:t>Example of the source code in the stack file (Yes - stack as in HyperCard stack). I you enjoyed HyperCard, you will feel comfortable with LiveCode.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hape 288"/>
          <p:cNvSpPr/>
          <p:nvPr>
            <p:ph type="sldImg"/>
          </p:nvPr>
        </p:nvSpPr>
        <p:spPr>
          <a:prstGeom prst="rect">
            <a:avLst/>
          </a:prstGeom>
        </p:spPr>
        <p:txBody>
          <a:bodyPr/>
          <a:lstStyle/>
          <a:p>
            <a:pPr/>
          </a:p>
        </p:txBody>
      </p:sp>
      <p:sp>
        <p:nvSpPr>
          <p:cNvPr id="289" name="Shape 289"/>
          <p:cNvSpPr/>
          <p:nvPr>
            <p:ph type="body" sz="quarter" idx="1"/>
          </p:nvPr>
        </p:nvSpPr>
        <p:spPr>
          <a:prstGeom prst="rect">
            <a:avLst/>
          </a:prstGeom>
        </p:spPr>
        <p:txBody>
          <a:bodyPr/>
          <a:lstStyle/>
          <a:p>
            <a:pPr/>
            <a:r>
              <a:t>After you have added the buttonBar widget, and updated the icon file location on disk, you can update the stack and build your own updated version of the app. More details are in the PDF manual.</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Shape 293"/>
          <p:cNvSpPr/>
          <p:nvPr>
            <p:ph type="sldImg"/>
          </p:nvPr>
        </p:nvSpPr>
        <p:spPr>
          <a:prstGeom prst="rect">
            <a:avLst/>
          </a:prstGeom>
        </p:spPr>
        <p:txBody>
          <a:bodyPr/>
          <a:lstStyle/>
          <a:p>
            <a:pPr/>
          </a:p>
        </p:txBody>
      </p:sp>
      <p:sp>
        <p:nvSpPr>
          <p:cNvPr id="294" name="Shape 294"/>
          <p:cNvSpPr/>
          <p:nvPr>
            <p:ph type="body" sz="quarter" idx="1"/>
          </p:nvPr>
        </p:nvSpPr>
        <p:spPr>
          <a:prstGeom prst="rect">
            <a:avLst/>
          </a:prstGeom>
        </p:spPr>
        <p:txBody>
          <a:bodyPr/>
          <a:lstStyle/>
          <a:p>
            <a:pPr/>
            <a:r>
              <a:t>After you have added the buttonBar widget, and updated the icon file location on disk, you can update the stack and build your own updated version of the app. More details are in the PDF manual.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6" name="Shape 216"/>
          <p:cNvSpPr/>
          <p:nvPr>
            <p:ph type="sldImg"/>
          </p:nvPr>
        </p:nvSpPr>
        <p:spPr>
          <a:prstGeom prst="rect">
            <a:avLst/>
          </a:prstGeom>
        </p:spPr>
        <p:txBody>
          <a:bodyPr/>
          <a:lstStyle/>
          <a:p>
            <a:pPr/>
          </a:p>
        </p:txBody>
      </p:sp>
      <p:sp>
        <p:nvSpPr>
          <p:cNvPr id="217" name="Shape 217"/>
          <p:cNvSpPr/>
          <p:nvPr>
            <p:ph type="body" sz="quarter" idx="1"/>
          </p:nvPr>
        </p:nvSpPr>
        <p:spPr>
          <a:prstGeom prst="rect">
            <a:avLst/>
          </a:prstGeom>
        </p:spPr>
        <p:txBody>
          <a:bodyPr/>
          <a:lstStyle>
            <a:lvl1pPr>
              <a:defRPr sz="1700"/>
            </a:lvl1pPr>
          </a:lstStyle>
          <a:p>
            <a:pPr/>
            <a:r>
              <a:t>Affinity Designer shows an image of the layout on macOS, but loses the underlying metadata.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 name="Shape 222"/>
          <p:cNvSpPr/>
          <p:nvPr>
            <p:ph type="sldImg"/>
          </p:nvPr>
        </p:nvSpPr>
        <p:spPr>
          <a:prstGeom prst="rect">
            <a:avLst/>
          </a:prstGeom>
        </p:spPr>
        <p:txBody>
          <a:bodyPr/>
          <a:lstStyle/>
          <a:p>
            <a:pPr/>
          </a:p>
        </p:txBody>
      </p:sp>
      <p:sp>
        <p:nvSpPr>
          <p:cNvPr id="223" name="Shape 223"/>
          <p:cNvSpPr/>
          <p:nvPr>
            <p:ph type="body" sz="quarter" idx="1"/>
          </p:nvPr>
        </p:nvSpPr>
        <p:spPr>
          <a:prstGeom prst="rect">
            <a:avLst/>
          </a:prstGeom>
        </p:spPr>
        <p:txBody>
          <a:bodyPr/>
          <a:lstStyle/>
          <a:p>
            <a:pPr/>
            <a:r>
              <a:t>I have used this knowledge to build important features into my products ever since.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Shape 232"/>
          <p:cNvSpPr/>
          <p:nvPr>
            <p:ph type="sldImg"/>
          </p:nvPr>
        </p:nvSpPr>
        <p:spPr>
          <a:prstGeom prst="rect">
            <a:avLst/>
          </a:prstGeom>
        </p:spPr>
        <p:txBody>
          <a:bodyPr/>
          <a:lstStyle/>
          <a:p>
            <a:pPr/>
          </a:p>
        </p:txBody>
      </p:sp>
      <p:sp>
        <p:nvSpPr>
          <p:cNvPr id="233" name="Shape 233"/>
          <p:cNvSpPr/>
          <p:nvPr>
            <p:ph type="body" sz="quarter" idx="1"/>
          </p:nvPr>
        </p:nvSpPr>
        <p:spPr>
          <a:prstGeom prst="rect">
            <a:avLst/>
          </a:prstGeom>
        </p:spPr>
        <p:txBody>
          <a:bodyPr/>
          <a:lstStyle>
            <a:lvl1pPr>
              <a:defRPr sz="1700"/>
            </a:lvl1pPr>
          </a:lstStyle>
          <a:p>
            <a:pPr/>
            <a:r>
              <a:t>This cross-platform, open-source tool makes it easy to explore, export &amp; set the private data types FileMaker exchanges via the clipboard.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defRPr sz="1700"/>
            </a:pPr>
            <a:r>
              <a:t>Here is an example of what you get when you copy a layout to the clipboard, and then press the “Get” button in the tool.</a:t>
            </a:r>
          </a:p>
          <a:p>
            <a:pPr>
              <a:defRPr sz="1700"/>
            </a:pPr>
          </a:p>
          <a:p>
            <a:pPr>
              <a:defRPr sz="1700"/>
            </a:pPr>
            <a:r>
              <a:t>One of the useful tasks you can perform with this tool is pasting LLM generated scripts directly into the Script Workspace.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4" name="Shape 244"/>
          <p:cNvSpPr/>
          <p:nvPr>
            <p:ph type="sldImg"/>
          </p:nvPr>
        </p:nvSpPr>
        <p:spPr>
          <a:prstGeom prst="rect">
            <a:avLst/>
          </a:prstGeom>
        </p:spPr>
        <p:txBody>
          <a:bodyPr/>
          <a:lstStyle/>
          <a:p>
            <a:pPr/>
          </a:p>
        </p:txBody>
      </p:sp>
      <p:sp>
        <p:nvSpPr>
          <p:cNvPr id="245" name="Shape 245"/>
          <p:cNvSpPr/>
          <p:nvPr>
            <p:ph type="body" sz="quarter" idx="1"/>
          </p:nvPr>
        </p:nvSpPr>
        <p:spPr>
          <a:prstGeom prst="rect">
            <a:avLst/>
          </a:prstGeom>
        </p:spPr>
        <p:txBody>
          <a:bodyPr/>
          <a:lstStyle/>
          <a:p>
            <a:pPr>
              <a:defRPr sz="1700"/>
            </a:pPr>
            <a:r>
              <a:t>Here is a script I have pasted into the tool from Anthropic by clicking the Paste button while having the FM Data Type menu set = Script.</a:t>
            </a:r>
          </a:p>
          <a:p>
            <a:pPr>
              <a:defRPr sz="1700"/>
            </a:p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hape 250"/>
          <p:cNvSpPr/>
          <p:nvPr>
            <p:ph type="sldImg"/>
          </p:nvPr>
        </p:nvSpPr>
        <p:spPr>
          <a:prstGeom prst="rect">
            <a:avLst/>
          </a:prstGeom>
        </p:spPr>
        <p:txBody>
          <a:bodyPr/>
          <a:lstStyle/>
          <a:p>
            <a:pPr/>
          </a:p>
        </p:txBody>
      </p:sp>
      <p:sp>
        <p:nvSpPr>
          <p:cNvPr id="251" name="Shape 251"/>
          <p:cNvSpPr/>
          <p:nvPr>
            <p:ph type="body" sz="quarter" idx="1"/>
          </p:nvPr>
        </p:nvSpPr>
        <p:spPr>
          <a:prstGeom prst="rect">
            <a:avLst/>
          </a:prstGeom>
        </p:spPr>
        <p:txBody>
          <a:bodyPr/>
          <a:lstStyle>
            <a:lvl1pPr>
              <a:defRPr sz="1700"/>
            </a:lvl1pPr>
          </a:lstStyle>
          <a:p>
            <a:pPr/>
            <a:r>
              <a:t>One of the useful tasks you can perform with this tool is pasting LLM generated scripts directly into the Script Workspace.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Shape 256"/>
          <p:cNvSpPr/>
          <p:nvPr>
            <p:ph type="sldImg"/>
          </p:nvPr>
        </p:nvSpPr>
        <p:spPr>
          <a:prstGeom prst="rect">
            <a:avLst/>
          </a:prstGeom>
        </p:spPr>
        <p:txBody>
          <a:bodyPr/>
          <a:lstStyle/>
          <a:p>
            <a:pPr/>
          </a:p>
        </p:txBody>
      </p:sp>
      <p:sp>
        <p:nvSpPr>
          <p:cNvPr id="257" name="Shape 257"/>
          <p:cNvSpPr/>
          <p:nvPr>
            <p:ph type="body" sz="quarter" idx="1"/>
          </p:nvPr>
        </p:nvSpPr>
        <p:spPr>
          <a:prstGeom prst="rect">
            <a:avLst/>
          </a:prstGeom>
        </p:spPr>
        <p:txBody>
          <a:bodyPr/>
          <a:lstStyle/>
          <a:p>
            <a:pPr>
              <a:defRPr sz="1700"/>
            </a:pPr>
            <a:r>
              <a:t>On macOS a PDF, JPEG and XML file are exported.</a:t>
            </a:r>
          </a:p>
          <a:p>
            <a:pPr>
              <a:defRPr sz="1700"/>
            </a:pPr>
            <a:r>
              <a:t>On Windows, 2 bitmap images and an XML file are exported.</a:t>
            </a:r>
          </a:p>
          <a:p>
            <a:pPr>
              <a:defRPr sz="1700"/>
            </a:pPr>
            <a:r>
              <a:t>These images could be useful for documentation, and of course you could change the contents of the XML files, put the XML back onto the clipboard and back into FileMaker.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hape 262"/>
          <p:cNvSpPr/>
          <p:nvPr>
            <p:ph type="sldImg"/>
          </p:nvPr>
        </p:nvSpPr>
        <p:spPr>
          <a:prstGeom prst="rect">
            <a:avLst/>
          </a:prstGeom>
        </p:spPr>
        <p:txBody>
          <a:bodyPr/>
          <a:lstStyle/>
          <a:p>
            <a:pPr/>
          </a:p>
        </p:txBody>
      </p:sp>
      <p:sp>
        <p:nvSpPr>
          <p:cNvPr id="263" name="Shape 263"/>
          <p:cNvSpPr/>
          <p:nvPr>
            <p:ph type="body" sz="quarter" idx="1"/>
          </p:nvPr>
        </p:nvSpPr>
        <p:spPr>
          <a:prstGeom prst="rect">
            <a:avLst/>
          </a:prstGeom>
        </p:spPr>
        <p:txBody>
          <a:bodyPr/>
          <a:lstStyle>
            <a:lvl1pPr>
              <a:defRPr sz="1700"/>
            </a:lvl1pPr>
          </a:lstStyle>
          <a:p>
            <a:pPr/>
            <a:r>
              <a:t>Drag &amp; Drop page from PDF manual.</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Slide">
    <p:spTree>
      <p:nvGrpSpPr>
        <p:cNvPr id="1" name=""/>
        <p:cNvGrpSpPr/>
        <p:nvPr/>
      </p:nvGrpSpPr>
      <p:grpSpPr>
        <a:xfrm>
          <a:off x="0" y="0"/>
          <a:ext cx="0" cy="0"/>
          <a:chOff x="0" y="0"/>
          <a:chExt cx="0" cy="0"/>
        </a:xfrm>
      </p:grpSpPr>
      <p:grpSp>
        <p:nvGrpSpPr>
          <p:cNvPr id="33" name="Group 6"/>
          <p:cNvGrpSpPr/>
          <p:nvPr/>
        </p:nvGrpSpPr>
        <p:grpSpPr>
          <a:xfrm>
            <a:off x="-1" y="-8467"/>
            <a:ext cx="12192001" cy="6866468"/>
            <a:chOff x="0" y="0"/>
            <a:chExt cx="12192000" cy="6866467"/>
          </a:xfrm>
        </p:grpSpPr>
        <p:sp>
          <p:nvSpPr>
            <p:cNvPr id="23" name="Straight Connector 31"/>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24"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25"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26"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27" name="Isosceles Triangle 26"/>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28"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29"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30"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31" name="Isosceles Triangle 30"/>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32" name="Isosceles Triangle 18"/>
            <p:cNvSpPr/>
            <p:nvPr/>
          </p:nvSpPr>
          <p:spPr>
            <a:xfrm rot="10800000">
              <a:off x="-1" y="8466"/>
              <a:ext cx="842597" cy="56661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34" name="Title Text"/>
          <p:cNvSpPr txBox="1"/>
          <p:nvPr>
            <p:ph type="title"/>
          </p:nvPr>
        </p:nvSpPr>
        <p:spPr>
          <a:xfrm>
            <a:off x="1507067" y="2404534"/>
            <a:ext cx="7766937" cy="1646303"/>
          </a:xfrm>
          <a:prstGeom prst="rect">
            <a:avLst/>
          </a:prstGeom>
        </p:spPr>
        <p:txBody>
          <a:bodyPr anchor="b"/>
          <a:lstStyle>
            <a:lvl1pPr algn="r">
              <a:defRPr sz="5400"/>
            </a:lvl1pPr>
          </a:lstStyle>
          <a:p>
            <a:pPr/>
            <a:r>
              <a:t>Title Text</a:t>
            </a:r>
          </a:p>
        </p:txBody>
      </p:sp>
      <p:sp>
        <p:nvSpPr>
          <p:cNvPr id="35" name="Body Level One…"/>
          <p:cNvSpPr txBox="1"/>
          <p:nvPr>
            <p:ph type="body" sz="quarter" idx="1"/>
          </p:nvPr>
        </p:nvSpPr>
        <p:spPr>
          <a:xfrm>
            <a:off x="1507067" y="4050832"/>
            <a:ext cx="7766937" cy="1096901"/>
          </a:xfrm>
          <a:prstGeom prst="rect">
            <a:avLst/>
          </a:prstGeom>
        </p:spPr>
        <p:txBody>
          <a:bodyPr/>
          <a:lstStyle>
            <a:lvl1pPr marL="0" indent="0" algn="r">
              <a:buClrTx/>
              <a:buSzTx/>
              <a:buNone/>
              <a:defRPr>
                <a:solidFill>
                  <a:srgbClr val="808080"/>
                </a:solidFill>
              </a:defRPr>
            </a:lvl1pPr>
            <a:lvl2pPr marL="0" indent="457200" algn="r">
              <a:buClrTx/>
              <a:buSzTx/>
              <a:buNone/>
              <a:defRPr>
                <a:solidFill>
                  <a:srgbClr val="808080"/>
                </a:solidFill>
              </a:defRPr>
            </a:lvl2pPr>
            <a:lvl3pPr marL="0" indent="914400" algn="r">
              <a:buClrTx/>
              <a:buSzTx/>
              <a:buNone/>
              <a:defRPr>
                <a:solidFill>
                  <a:srgbClr val="808080"/>
                </a:solidFill>
              </a:defRPr>
            </a:lvl3pPr>
            <a:lvl4pPr marL="0" indent="1371600" algn="r">
              <a:buClrTx/>
              <a:buSzTx/>
              <a:buNone/>
              <a:defRPr>
                <a:solidFill>
                  <a:srgbClr val="808080"/>
                </a:solidFill>
              </a:defRPr>
            </a:lvl4pPr>
            <a:lvl5pPr marL="0" indent="1828800" algn="r">
              <a:buClrTx/>
              <a:buSzTx/>
              <a:buNone/>
              <a:defRPr>
                <a:solidFill>
                  <a:srgbClr val="808080"/>
                </a:solidFill>
              </a:defRPr>
            </a:lvl5pPr>
          </a:lstStyle>
          <a:p>
            <a:pPr/>
            <a:r>
              <a:t>Body Level One</a:t>
            </a:r>
          </a:p>
          <a:p>
            <a:pPr lvl="1"/>
            <a:r>
              <a:t>Body Level Two</a:t>
            </a:r>
          </a:p>
          <a:p>
            <a:pPr lvl="2"/>
            <a:r>
              <a:t>Body Level Three</a:t>
            </a:r>
          </a:p>
          <a:p>
            <a:pPr lvl="3"/>
            <a:r>
              <a:t>Body Level Four</a:t>
            </a:r>
          </a:p>
          <a:p>
            <a:pPr lvl="4"/>
            <a:r>
              <a:t>Body Level Five</a:t>
            </a:r>
          </a:p>
        </p:txBody>
      </p:sp>
      <p:pic>
        <p:nvPicPr>
          <p:cNvPr id="36" name="Picture 8" descr="Picture 8"/>
          <p:cNvPicPr>
            <a:picLocks noChangeAspect="1"/>
          </p:cNvPicPr>
          <p:nvPr/>
        </p:nvPicPr>
        <p:blipFill>
          <a:blip r:embed="rId2">
            <a:extLst/>
          </a:blip>
          <a:stretch>
            <a:fillRect/>
          </a:stretch>
        </p:blipFill>
        <p:spPr>
          <a:xfrm>
            <a:off x="948313" y="196853"/>
            <a:ext cx="5800760" cy="1525249"/>
          </a:xfrm>
          <a:prstGeom prst="rect">
            <a:avLst/>
          </a:prstGeom>
          <a:ln w="12700">
            <a:miter lim="400000"/>
          </a:ln>
        </p:spPr>
      </p:pic>
      <p:sp>
        <p:nvSpPr>
          <p:cNvPr id="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aption">
    <p:spTree>
      <p:nvGrpSpPr>
        <p:cNvPr id="1" name=""/>
        <p:cNvGrpSpPr/>
        <p:nvPr/>
      </p:nvGrpSpPr>
      <p:grpSpPr>
        <a:xfrm>
          <a:off x="0" y="0"/>
          <a:ext cx="0" cy="0"/>
          <a:chOff x="0" y="0"/>
          <a:chExt cx="0" cy="0"/>
        </a:xfrm>
      </p:grpSpPr>
      <p:sp>
        <p:nvSpPr>
          <p:cNvPr id="128" name="Title Text"/>
          <p:cNvSpPr txBox="1"/>
          <p:nvPr>
            <p:ph type="title"/>
          </p:nvPr>
        </p:nvSpPr>
        <p:spPr>
          <a:xfrm>
            <a:off x="677335" y="1055076"/>
            <a:ext cx="8596669" cy="2958123"/>
          </a:xfrm>
          <a:prstGeom prst="rect">
            <a:avLst/>
          </a:prstGeom>
        </p:spPr>
        <p:txBody>
          <a:bodyPr anchor="ctr"/>
          <a:lstStyle>
            <a:lvl1pPr>
              <a:defRPr sz="4400"/>
            </a:lvl1pPr>
          </a:lstStyle>
          <a:p>
            <a:pPr/>
            <a:r>
              <a:t>Title Text</a:t>
            </a:r>
          </a:p>
        </p:txBody>
      </p:sp>
      <p:sp>
        <p:nvSpPr>
          <p:cNvPr id="129" name="Body Level One…"/>
          <p:cNvSpPr txBox="1"/>
          <p:nvPr>
            <p:ph type="body" sz="quarter" idx="1"/>
          </p:nvPr>
        </p:nvSpPr>
        <p:spPr>
          <a:xfrm>
            <a:off x="677335" y="4470400"/>
            <a:ext cx="8596669" cy="1570962"/>
          </a:xfrm>
          <a:prstGeom prst="rect">
            <a:avLst/>
          </a:prstGeom>
        </p:spPr>
        <p:txBody>
          <a:bodyPr anchor="ct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pPr/>
            <a:r>
              <a:t>Body Level One</a:t>
            </a:r>
          </a:p>
          <a:p>
            <a:pPr lvl="1"/>
            <a:r>
              <a:t>Body Level Two</a:t>
            </a:r>
          </a:p>
          <a:p>
            <a:pPr lvl="2"/>
            <a:r>
              <a:t>Body Level Three</a:t>
            </a:r>
          </a:p>
          <a:p>
            <a:pPr lvl="3"/>
            <a:r>
              <a:t>Body Level Four</a:t>
            </a:r>
          </a:p>
          <a:p>
            <a:pPr lvl="4"/>
            <a:r>
              <a:t>Body Level Five</a:t>
            </a:r>
          </a:p>
        </p:txBody>
      </p:sp>
      <p:sp>
        <p:nvSpPr>
          <p:cNvPr id="13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with Caption">
    <p:spTree>
      <p:nvGrpSpPr>
        <p:cNvPr id="1" name=""/>
        <p:cNvGrpSpPr/>
        <p:nvPr/>
      </p:nvGrpSpPr>
      <p:grpSpPr>
        <a:xfrm>
          <a:off x="0" y="0"/>
          <a:ext cx="0" cy="0"/>
          <a:chOff x="0" y="0"/>
          <a:chExt cx="0" cy="0"/>
        </a:xfrm>
      </p:grpSpPr>
      <p:grpSp>
        <p:nvGrpSpPr>
          <p:cNvPr id="147" name="Group 6"/>
          <p:cNvGrpSpPr/>
          <p:nvPr/>
        </p:nvGrpSpPr>
        <p:grpSpPr>
          <a:xfrm>
            <a:off x="-1" y="-8467"/>
            <a:ext cx="12192001" cy="6866468"/>
            <a:chOff x="0" y="0"/>
            <a:chExt cx="12192000" cy="6866467"/>
          </a:xfrm>
        </p:grpSpPr>
        <p:sp>
          <p:nvSpPr>
            <p:cNvPr id="137"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138"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139"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140"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141"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142"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143"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144"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145"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146"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148" name="Title Text"/>
          <p:cNvSpPr txBox="1"/>
          <p:nvPr>
            <p:ph type="title"/>
          </p:nvPr>
        </p:nvSpPr>
        <p:spPr>
          <a:xfrm>
            <a:off x="931334" y="937845"/>
            <a:ext cx="8094134" cy="2694355"/>
          </a:xfrm>
          <a:prstGeom prst="rect">
            <a:avLst/>
          </a:prstGeom>
        </p:spPr>
        <p:txBody>
          <a:bodyPr anchor="ctr"/>
          <a:lstStyle>
            <a:lvl1pPr>
              <a:defRPr sz="4400"/>
            </a:lvl1pPr>
          </a:lstStyle>
          <a:p>
            <a:pPr/>
            <a:r>
              <a:t>Title Text</a:t>
            </a:r>
          </a:p>
        </p:txBody>
      </p:sp>
      <p:sp>
        <p:nvSpPr>
          <p:cNvPr id="149" name="Body Level One…"/>
          <p:cNvSpPr txBox="1"/>
          <p:nvPr>
            <p:ph type="body" sz="quarter" idx="1"/>
          </p:nvPr>
        </p:nvSpPr>
        <p:spPr>
          <a:xfrm>
            <a:off x="1366138" y="3632200"/>
            <a:ext cx="7224526" cy="381000"/>
          </a:xfrm>
          <a:prstGeom prst="rect">
            <a:avLst/>
          </a:prstGeom>
        </p:spPr>
        <p:txBody>
          <a:bodyPr anchor="ctr"/>
          <a:lstStyle>
            <a:lvl1pPr marL="0" indent="0">
              <a:buClrTx/>
              <a:buSzTx/>
              <a:buNone/>
              <a:defRPr sz="1600">
                <a:solidFill>
                  <a:srgbClr val="808080"/>
                </a:solidFill>
              </a:defRPr>
            </a:lvl1pPr>
            <a:lvl2pPr marL="0" indent="457200">
              <a:buClrTx/>
              <a:buSzTx/>
              <a:buNone/>
              <a:defRPr sz="1600">
                <a:solidFill>
                  <a:srgbClr val="808080"/>
                </a:solidFill>
              </a:defRPr>
            </a:lvl2pPr>
            <a:lvl3pPr marL="0" indent="914400">
              <a:buClrTx/>
              <a:buSzTx/>
              <a:buNone/>
              <a:defRPr sz="1600">
                <a:solidFill>
                  <a:srgbClr val="808080"/>
                </a:solidFill>
              </a:defRPr>
            </a:lvl3pPr>
            <a:lvl4pPr marL="0" indent="1371600">
              <a:buClrTx/>
              <a:buSzTx/>
              <a:buNone/>
              <a:defRPr sz="1600">
                <a:solidFill>
                  <a:srgbClr val="808080"/>
                </a:solidFill>
              </a:defRPr>
            </a:lvl4pPr>
            <a:lvl5pPr marL="0" indent="1828800">
              <a:buClrTx/>
              <a:buSzTx/>
              <a:buNone/>
              <a:defRPr sz="1600">
                <a:solidFill>
                  <a:srgbClr val="808080"/>
                </a:solidFill>
              </a:defRPr>
            </a:lvl5pPr>
          </a:lstStyle>
          <a:p>
            <a:pPr/>
            <a:r>
              <a:t>Body Level One</a:t>
            </a:r>
          </a:p>
          <a:p>
            <a:pPr lvl="1"/>
            <a:r>
              <a:t>Body Level Two</a:t>
            </a:r>
          </a:p>
          <a:p>
            <a:pPr lvl="2"/>
            <a:r>
              <a:t>Body Level Three</a:t>
            </a:r>
          </a:p>
          <a:p>
            <a:pPr lvl="3"/>
            <a:r>
              <a:t>Body Level Four</a:t>
            </a:r>
          </a:p>
          <a:p>
            <a:pPr lvl="4"/>
            <a:r>
              <a:t>Body Level Five</a:t>
            </a:r>
          </a:p>
        </p:txBody>
      </p:sp>
      <p:sp>
        <p:nvSpPr>
          <p:cNvPr id="150" name="Text Placeholder 2"/>
          <p:cNvSpPr/>
          <p:nvPr>
            <p:ph type="body" sz="quarter" idx="21"/>
          </p:nvPr>
        </p:nvSpPr>
        <p:spPr>
          <a:xfrm>
            <a:off x="677334" y="4470400"/>
            <a:ext cx="8596670" cy="1570963"/>
          </a:xfrm>
          <a:prstGeom prst="rect">
            <a:avLst/>
          </a:prstGeom>
        </p:spPr>
        <p:txBody>
          <a:bodyPr anchor="ctr"/>
          <a:lstStyle/>
          <a:p>
            <a:pPr marL="0" indent="0">
              <a:buClrTx/>
              <a:buSzTx/>
              <a:buNone/>
            </a:pPr>
          </a:p>
        </p:txBody>
      </p:sp>
      <p:sp>
        <p:nvSpPr>
          <p:cNvPr id="151" name="TextBox 19"/>
          <p:cNvSpPr txBox="1"/>
          <p:nvPr/>
        </p:nvSpPr>
        <p:spPr>
          <a:xfrm>
            <a:off x="499910" y="706741"/>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sp>
        <p:nvSpPr>
          <p:cNvPr id="152" name="TextBox 21"/>
          <p:cNvSpPr txBox="1"/>
          <p:nvPr/>
        </p:nvSpPr>
        <p:spPr>
          <a:xfrm>
            <a:off x="8938730" y="2565643"/>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pic>
        <p:nvPicPr>
          <p:cNvPr id="153" name="Picture 6" descr="Picture 6"/>
          <p:cNvPicPr>
            <a:picLocks noChangeAspect="1"/>
          </p:cNvPicPr>
          <p:nvPr/>
        </p:nvPicPr>
        <p:blipFill>
          <a:blip r:embed="rId2">
            <a:extLst/>
          </a:blip>
          <a:stretch>
            <a:fillRect/>
          </a:stretch>
        </p:blipFill>
        <p:spPr>
          <a:xfrm>
            <a:off x="4417" y="-50929"/>
            <a:ext cx="4161729" cy="1094284"/>
          </a:xfrm>
          <a:prstGeom prst="rect">
            <a:avLst/>
          </a:prstGeom>
          <a:ln w="12700">
            <a:miter lim="400000"/>
          </a:ln>
        </p:spPr>
      </p:pic>
      <p:sp>
        <p:nvSpPr>
          <p:cNvPr id="1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Name Card">
    <p:spTree>
      <p:nvGrpSpPr>
        <p:cNvPr id="1" name=""/>
        <p:cNvGrpSpPr/>
        <p:nvPr/>
      </p:nvGrpSpPr>
      <p:grpSpPr>
        <a:xfrm>
          <a:off x="0" y="0"/>
          <a:ext cx="0" cy="0"/>
          <a:chOff x="0" y="0"/>
          <a:chExt cx="0" cy="0"/>
        </a:xfrm>
      </p:grpSpPr>
      <p:sp>
        <p:nvSpPr>
          <p:cNvPr id="161" name="Title Text"/>
          <p:cNvSpPr txBox="1"/>
          <p:nvPr>
            <p:ph type="title"/>
          </p:nvPr>
        </p:nvSpPr>
        <p:spPr>
          <a:xfrm>
            <a:off x="677335" y="1931988"/>
            <a:ext cx="8596669" cy="2595461"/>
          </a:xfrm>
          <a:prstGeom prst="rect">
            <a:avLst/>
          </a:prstGeom>
        </p:spPr>
        <p:txBody>
          <a:bodyPr anchor="b"/>
          <a:lstStyle>
            <a:lvl1pPr>
              <a:defRPr sz="4400"/>
            </a:lvl1pPr>
          </a:lstStyle>
          <a:p>
            <a:pPr/>
            <a:r>
              <a:t>Title Text</a:t>
            </a:r>
          </a:p>
        </p:txBody>
      </p:sp>
      <p:sp>
        <p:nvSpPr>
          <p:cNvPr id="162" name="Body Level One…"/>
          <p:cNvSpPr txBox="1"/>
          <p:nvPr>
            <p:ph type="body" sz="quarter" idx="1"/>
          </p:nvPr>
        </p:nvSpPr>
        <p:spPr>
          <a:xfrm>
            <a:off x="677335" y="4527448"/>
            <a:ext cx="8596669" cy="1513915"/>
          </a:xfrm>
          <a:prstGeom prst="rect">
            <a:avLst/>
          </a:prstGeom>
        </p:spPr>
        <p:txBody>
          <a:bodyP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pPr/>
            <a:r>
              <a:t>Body Level One</a:t>
            </a:r>
          </a:p>
          <a:p>
            <a:pPr lvl="1"/>
            <a:r>
              <a:t>Body Level Two</a:t>
            </a:r>
          </a:p>
          <a:p>
            <a:pPr lvl="2"/>
            <a:r>
              <a:t>Body Level Three</a:t>
            </a:r>
          </a:p>
          <a:p>
            <a:pPr lvl="3"/>
            <a:r>
              <a:t>Body Level Four</a:t>
            </a:r>
          </a:p>
          <a:p>
            <a:pPr lvl="4"/>
            <a:r>
              <a:t>Body Level Five</a:t>
            </a:r>
          </a:p>
        </p:txBody>
      </p:sp>
      <p:sp>
        <p:nvSpPr>
          <p:cNvPr id="1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Name Card">
    <p:spTree>
      <p:nvGrpSpPr>
        <p:cNvPr id="1" name=""/>
        <p:cNvGrpSpPr/>
        <p:nvPr/>
      </p:nvGrpSpPr>
      <p:grpSpPr>
        <a:xfrm>
          <a:off x="0" y="0"/>
          <a:ext cx="0" cy="0"/>
          <a:chOff x="0" y="0"/>
          <a:chExt cx="0" cy="0"/>
        </a:xfrm>
      </p:grpSpPr>
      <p:grpSp>
        <p:nvGrpSpPr>
          <p:cNvPr id="180" name="Group 6"/>
          <p:cNvGrpSpPr/>
          <p:nvPr/>
        </p:nvGrpSpPr>
        <p:grpSpPr>
          <a:xfrm>
            <a:off x="-1" y="-8467"/>
            <a:ext cx="12192001" cy="6866468"/>
            <a:chOff x="0" y="0"/>
            <a:chExt cx="12192000" cy="6866467"/>
          </a:xfrm>
        </p:grpSpPr>
        <p:sp>
          <p:nvSpPr>
            <p:cNvPr id="170"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171"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172"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173"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174"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175"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176"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177"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178"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179"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181" name="Title Text"/>
          <p:cNvSpPr txBox="1"/>
          <p:nvPr>
            <p:ph type="title"/>
          </p:nvPr>
        </p:nvSpPr>
        <p:spPr>
          <a:xfrm>
            <a:off x="931334" y="949568"/>
            <a:ext cx="8094134" cy="2682632"/>
          </a:xfrm>
          <a:prstGeom prst="rect">
            <a:avLst/>
          </a:prstGeom>
        </p:spPr>
        <p:txBody>
          <a:bodyPr anchor="ctr"/>
          <a:lstStyle>
            <a:lvl1pPr>
              <a:defRPr sz="4400"/>
            </a:lvl1pPr>
          </a:lstStyle>
          <a:p>
            <a:pPr/>
            <a:r>
              <a:t>Title Text</a:t>
            </a:r>
          </a:p>
        </p:txBody>
      </p:sp>
      <p:sp>
        <p:nvSpPr>
          <p:cNvPr id="182" name="Body Level One…"/>
          <p:cNvSpPr txBox="1"/>
          <p:nvPr>
            <p:ph type="body" sz="quarter" idx="1"/>
          </p:nvPr>
        </p:nvSpPr>
        <p:spPr>
          <a:xfrm>
            <a:off x="677332" y="4013200"/>
            <a:ext cx="8596670" cy="514249"/>
          </a:xfrm>
          <a:prstGeom prst="rect">
            <a:avLst/>
          </a:prstGeom>
        </p:spPr>
        <p:txBody>
          <a:bodyPr anchor="b"/>
          <a:lstStyle>
            <a:lvl1pPr marL="0" indent="0">
              <a:buClrTx/>
              <a:buSzTx/>
              <a:buNone/>
              <a:defRPr sz="2400"/>
            </a:lvl1pPr>
            <a:lvl2pPr marL="0" indent="457200">
              <a:buClrTx/>
              <a:buSzTx/>
              <a:buNone/>
              <a:defRPr sz="2400"/>
            </a:lvl2pPr>
            <a:lvl3pPr marL="0" indent="914400">
              <a:buClrTx/>
              <a:buSzTx/>
              <a:buNone/>
              <a:defRPr sz="2400"/>
            </a:lvl3pPr>
            <a:lvl4pPr marL="0" indent="1371600">
              <a:buClrTx/>
              <a:buSzTx/>
              <a:buNone/>
              <a:defRPr sz="2400"/>
            </a:lvl4pPr>
            <a:lvl5pPr marL="0" indent="1828800">
              <a:buClrTx/>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183" name="Text Placeholder 2"/>
          <p:cNvSpPr/>
          <p:nvPr>
            <p:ph type="body" sz="quarter" idx="21"/>
          </p:nvPr>
        </p:nvSpPr>
        <p:spPr>
          <a:xfrm>
            <a:off x="677334" y="4527448"/>
            <a:ext cx="8596670" cy="1513915"/>
          </a:xfrm>
          <a:prstGeom prst="rect">
            <a:avLst/>
          </a:prstGeom>
        </p:spPr>
        <p:txBody>
          <a:bodyPr/>
          <a:lstStyle/>
          <a:p>
            <a:pPr marL="0" indent="0">
              <a:buClrTx/>
              <a:buSzTx/>
              <a:buNone/>
              <a:defRPr>
                <a:solidFill>
                  <a:srgbClr val="808080"/>
                </a:solidFill>
              </a:defRPr>
            </a:pPr>
          </a:p>
        </p:txBody>
      </p:sp>
      <p:sp>
        <p:nvSpPr>
          <p:cNvPr id="184" name="TextBox 23"/>
          <p:cNvSpPr txBox="1"/>
          <p:nvPr/>
        </p:nvSpPr>
        <p:spPr>
          <a:xfrm>
            <a:off x="555919" y="708243"/>
            <a:ext cx="518161" cy="1226603"/>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sp>
        <p:nvSpPr>
          <p:cNvPr id="185" name="TextBox 24"/>
          <p:cNvSpPr txBox="1"/>
          <p:nvPr/>
        </p:nvSpPr>
        <p:spPr>
          <a:xfrm>
            <a:off x="8938730" y="2565643"/>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pic>
        <p:nvPicPr>
          <p:cNvPr id="186" name="Picture 6" descr="Picture 6"/>
          <p:cNvPicPr>
            <a:picLocks noChangeAspect="1"/>
          </p:cNvPicPr>
          <p:nvPr/>
        </p:nvPicPr>
        <p:blipFill>
          <a:blip r:embed="rId2">
            <a:extLst/>
          </a:blip>
          <a:stretch>
            <a:fillRect/>
          </a:stretch>
        </p:blipFill>
        <p:spPr>
          <a:xfrm>
            <a:off x="4417" y="-50929"/>
            <a:ext cx="4161729" cy="1094284"/>
          </a:xfrm>
          <a:prstGeom prst="rect">
            <a:avLst/>
          </a:prstGeom>
          <a:ln w="12700">
            <a:miter lim="400000"/>
          </a:ln>
        </p:spPr>
      </p:pic>
      <p:sp>
        <p:nvSpPr>
          <p:cNvPr id="18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rue or False">
    <p:spTree>
      <p:nvGrpSpPr>
        <p:cNvPr id="1" name=""/>
        <p:cNvGrpSpPr/>
        <p:nvPr/>
      </p:nvGrpSpPr>
      <p:grpSpPr>
        <a:xfrm>
          <a:off x="0" y="0"/>
          <a:ext cx="0" cy="0"/>
          <a:chOff x="0" y="0"/>
          <a:chExt cx="0" cy="0"/>
        </a:xfrm>
      </p:grpSpPr>
      <p:sp>
        <p:nvSpPr>
          <p:cNvPr id="194" name="Title Text"/>
          <p:cNvSpPr txBox="1"/>
          <p:nvPr>
            <p:ph type="title"/>
          </p:nvPr>
        </p:nvSpPr>
        <p:spPr>
          <a:xfrm>
            <a:off x="685798" y="1101968"/>
            <a:ext cx="8588204" cy="2530232"/>
          </a:xfrm>
          <a:prstGeom prst="rect">
            <a:avLst/>
          </a:prstGeom>
        </p:spPr>
        <p:txBody>
          <a:bodyPr anchor="ctr"/>
          <a:lstStyle>
            <a:lvl1pPr>
              <a:defRPr sz="4400"/>
            </a:lvl1pPr>
          </a:lstStyle>
          <a:p>
            <a:pPr/>
            <a:r>
              <a:t>Title Text</a:t>
            </a:r>
          </a:p>
        </p:txBody>
      </p:sp>
      <p:sp>
        <p:nvSpPr>
          <p:cNvPr id="195" name="Body Level One…"/>
          <p:cNvSpPr txBox="1"/>
          <p:nvPr>
            <p:ph type="body" sz="quarter" idx="1"/>
          </p:nvPr>
        </p:nvSpPr>
        <p:spPr>
          <a:xfrm>
            <a:off x="677332" y="4013200"/>
            <a:ext cx="8596670" cy="514249"/>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196" name="Text Placeholder 2"/>
          <p:cNvSpPr/>
          <p:nvPr>
            <p:ph type="body" sz="quarter" idx="21"/>
          </p:nvPr>
        </p:nvSpPr>
        <p:spPr>
          <a:xfrm>
            <a:off x="677334" y="4527448"/>
            <a:ext cx="8596670" cy="1513915"/>
          </a:xfrm>
          <a:prstGeom prst="rect">
            <a:avLst/>
          </a:prstGeom>
        </p:spPr>
        <p:txBody>
          <a:bodyPr/>
          <a:lstStyle/>
          <a:p>
            <a:pPr marL="0" indent="0">
              <a:buClrTx/>
              <a:buSzTx/>
              <a:buNone/>
              <a:defRPr>
                <a:solidFill>
                  <a:srgbClr val="808080"/>
                </a:solidFill>
              </a:defRPr>
            </a:pPr>
          </a:p>
        </p:txBody>
      </p:sp>
      <p:sp>
        <p:nvSpPr>
          <p:cNvPr id="1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p:spTree>
      <p:nvGrpSpPr>
        <p:cNvPr id="1" name=""/>
        <p:cNvGrpSpPr/>
        <p:nvPr/>
      </p:nvGrpSpPr>
      <p:grpSpPr>
        <a:xfrm>
          <a:off x="0" y="0"/>
          <a:ext cx="0" cy="0"/>
          <a:chOff x="0" y="0"/>
          <a:chExt cx="0" cy="0"/>
        </a:xfrm>
      </p:grpSpPr>
      <p:grpSp>
        <p:nvGrpSpPr>
          <p:cNvPr id="54" name="Group 6"/>
          <p:cNvGrpSpPr/>
          <p:nvPr/>
        </p:nvGrpSpPr>
        <p:grpSpPr>
          <a:xfrm>
            <a:off x="-1" y="-8467"/>
            <a:ext cx="12192001" cy="6866468"/>
            <a:chOff x="0" y="0"/>
            <a:chExt cx="12192000" cy="6866467"/>
          </a:xfrm>
        </p:grpSpPr>
        <p:sp>
          <p:nvSpPr>
            <p:cNvPr id="44"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45"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46"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47"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48"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49"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50"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51"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52"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53"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55" name="Title Text"/>
          <p:cNvSpPr txBox="1"/>
          <p:nvPr>
            <p:ph type="title"/>
          </p:nvPr>
        </p:nvSpPr>
        <p:spPr>
          <a:xfrm>
            <a:off x="930004" y="1041773"/>
            <a:ext cx="8596670" cy="1117236"/>
          </a:xfrm>
          <a:prstGeom prst="rect">
            <a:avLst/>
          </a:prstGeom>
        </p:spPr>
        <p:txBody>
          <a:bodyPr/>
          <a:lstStyle/>
          <a:p>
            <a:pPr/>
            <a:r>
              <a:t>Title Text</a:t>
            </a:r>
          </a:p>
        </p:txBody>
      </p:sp>
      <p:sp>
        <p:nvSpPr>
          <p:cNvPr id="56" name="Body Level One…"/>
          <p:cNvSpPr txBox="1"/>
          <p:nvPr>
            <p:ph type="body" sz="half" idx="1"/>
          </p:nvPr>
        </p:nvSpPr>
        <p:spPr>
          <a:xfrm>
            <a:off x="930004" y="2389196"/>
            <a:ext cx="8596670" cy="3880774"/>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pic>
        <p:nvPicPr>
          <p:cNvPr id="57" name="Picture 9" descr="Picture 9"/>
          <p:cNvPicPr>
            <a:picLocks noChangeAspect="1"/>
          </p:cNvPicPr>
          <p:nvPr/>
        </p:nvPicPr>
        <p:blipFill>
          <a:blip r:embed="rId2">
            <a:extLst/>
          </a:blip>
          <a:stretch>
            <a:fillRect/>
          </a:stretch>
        </p:blipFill>
        <p:spPr>
          <a:xfrm>
            <a:off x="257089" y="177679"/>
            <a:ext cx="3286284" cy="864094"/>
          </a:xfrm>
          <a:prstGeom prst="rect">
            <a:avLst/>
          </a:prstGeom>
          <a:ln w="12700">
            <a:miter lim="400000"/>
          </a:ln>
        </p:spPr>
      </p:pic>
      <p:sp>
        <p:nvSpPr>
          <p:cNvPr id="58" name="Slide Number"/>
          <p:cNvSpPr txBox="1"/>
          <p:nvPr>
            <p:ph type="sldNum" sz="quarter" idx="2"/>
          </p:nvPr>
        </p:nvSpPr>
        <p:spPr>
          <a:xfrm>
            <a:off x="9302651" y="6343312"/>
            <a:ext cx="224022" cy="21844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65" name="Title Text"/>
          <p:cNvSpPr txBox="1"/>
          <p:nvPr>
            <p:ph type="title"/>
          </p:nvPr>
        </p:nvSpPr>
        <p:spPr>
          <a:xfrm>
            <a:off x="677335" y="2700866"/>
            <a:ext cx="8596669" cy="1826582"/>
          </a:xfrm>
          <a:prstGeom prst="rect">
            <a:avLst/>
          </a:prstGeom>
        </p:spPr>
        <p:txBody>
          <a:bodyPr anchor="b"/>
          <a:lstStyle>
            <a:lvl1pPr>
              <a:defRPr sz="4000"/>
            </a:lvl1pPr>
          </a:lstStyle>
          <a:p>
            <a:pPr/>
            <a:r>
              <a:t>Title Text</a:t>
            </a:r>
          </a:p>
        </p:txBody>
      </p:sp>
      <p:sp>
        <p:nvSpPr>
          <p:cNvPr id="66" name="Body Level One…"/>
          <p:cNvSpPr txBox="1"/>
          <p:nvPr>
            <p:ph type="body" sz="quarter" idx="1"/>
          </p:nvPr>
        </p:nvSpPr>
        <p:spPr>
          <a:xfrm>
            <a:off x="677335" y="4527448"/>
            <a:ext cx="8596669" cy="860401"/>
          </a:xfrm>
          <a:prstGeom prst="rect">
            <a:avLst/>
          </a:prstGeom>
        </p:spPr>
        <p:txBody>
          <a:bodyPr/>
          <a:lstStyle>
            <a:lvl1pPr marL="0" indent="0">
              <a:buClrTx/>
              <a:buSzTx/>
              <a:buNone/>
              <a:defRPr sz="2000">
                <a:solidFill>
                  <a:srgbClr val="808080"/>
                </a:solidFill>
              </a:defRPr>
            </a:lvl1pPr>
            <a:lvl2pPr marL="0" indent="457200">
              <a:buClrTx/>
              <a:buSzTx/>
              <a:buNone/>
              <a:defRPr sz="2000">
                <a:solidFill>
                  <a:srgbClr val="808080"/>
                </a:solidFill>
              </a:defRPr>
            </a:lvl2pPr>
            <a:lvl3pPr marL="0" indent="914400">
              <a:buClrTx/>
              <a:buSzTx/>
              <a:buNone/>
              <a:defRPr sz="2000">
                <a:solidFill>
                  <a:srgbClr val="808080"/>
                </a:solidFill>
              </a:defRPr>
            </a:lvl3pPr>
            <a:lvl4pPr marL="0" indent="1371600">
              <a:buClrTx/>
              <a:buSzTx/>
              <a:buNone/>
              <a:defRPr sz="2000">
                <a:solidFill>
                  <a:srgbClr val="808080"/>
                </a:solidFill>
              </a:defRPr>
            </a:lvl4pPr>
            <a:lvl5pPr marL="0" indent="1828800">
              <a:buClrTx/>
              <a:buSzTx/>
              <a:buNone/>
              <a:defRPr sz="2000">
                <a:solidFill>
                  <a:srgbClr val="808080"/>
                </a:solidFill>
              </a:defRPr>
            </a:lvl5pPr>
          </a:lstStyle>
          <a:p>
            <a:pPr/>
            <a:r>
              <a:t>Body Level One</a:t>
            </a:r>
          </a:p>
          <a:p>
            <a:pPr lvl="1"/>
            <a:r>
              <a:t>Body Level Two</a:t>
            </a:r>
          </a:p>
          <a:p>
            <a:pPr lvl="2"/>
            <a:r>
              <a:t>Body Level Three</a:t>
            </a:r>
          </a:p>
          <a:p>
            <a:pPr lvl="3"/>
            <a:r>
              <a:t>Body Level Four</a:t>
            </a:r>
          </a:p>
          <a:p>
            <a:pPr lvl="4"/>
            <a:r>
              <a:t>Body Level Five</a:t>
            </a:r>
          </a:p>
        </p:txBody>
      </p:sp>
      <p:sp>
        <p:nvSpPr>
          <p:cNvPr id="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74" name="Title Text"/>
          <p:cNvSpPr txBox="1"/>
          <p:nvPr>
            <p:ph type="title"/>
          </p:nvPr>
        </p:nvSpPr>
        <p:spPr>
          <a:xfrm>
            <a:off x="677333" y="961292"/>
            <a:ext cx="8596670" cy="969108"/>
          </a:xfrm>
          <a:prstGeom prst="rect">
            <a:avLst/>
          </a:prstGeom>
        </p:spPr>
        <p:txBody>
          <a:bodyPr/>
          <a:lstStyle/>
          <a:p>
            <a:pPr/>
            <a:r>
              <a:t>Title Text</a:t>
            </a:r>
          </a:p>
        </p:txBody>
      </p:sp>
      <p:sp>
        <p:nvSpPr>
          <p:cNvPr id="75" name="Body Level One…"/>
          <p:cNvSpPr txBox="1"/>
          <p:nvPr>
            <p:ph type="body" sz="quarter" idx="1"/>
          </p:nvPr>
        </p:nvSpPr>
        <p:spPr>
          <a:xfrm>
            <a:off x="677333" y="2160589"/>
            <a:ext cx="4184036" cy="388077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83" name="Title Text"/>
          <p:cNvSpPr txBox="1"/>
          <p:nvPr>
            <p:ph type="title"/>
          </p:nvPr>
        </p:nvSpPr>
        <p:spPr>
          <a:xfrm>
            <a:off x="677333" y="961292"/>
            <a:ext cx="8596670" cy="969108"/>
          </a:xfrm>
          <a:prstGeom prst="rect">
            <a:avLst/>
          </a:prstGeom>
        </p:spPr>
        <p:txBody>
          <a:bodyPr/>
          <a:lstStyle/>
          <a:p>
            <a:pPr/>
            <a:r>
              <a:t>Title Text</a:t>
            </a:r>
          </a:p>
        </p:txBody>
      </p:sp>
      <p:sp>
        <p:nvSpPr>
          <p:cNvPr id="84" name="Body Level One…"/>
          <p:cNvSpPr txBox="1"/>
          <p:nvPr>
            <p:ph type="body" sz="quarter" idx="1"/>
          </p:nvPr>
        </p:nvSpPr>
        <p:spPr>
          <a:xfrm>
            <a:off x="675744" y="2160983"/>
            <a:ext cx="4185624" cy="576263"/>
          </a:xfrm>
          <a:prstGeom prst="rect">
            <a:avLst/>
          </a:prstGeom>
        </p:spPr>
        <p:txBody>
          <a:bodyPr anchor="b"/>
          <a:lstStyle>
            <a:lvl1pPr marL="0" indent="0">
              <a:buClrTx/>
              <a:buSzTx/>
              <a:buNone/>
              <a:defRPr sz="2400"/>
            </a:lvl1pPr>
            <a:lvl2pPr marL="0" indent="457200">
              <a:buClrTx/>
              <a:buSzTx/>
              <a:buNone/>
              <a:defRPr sz="2400"/>
            </a:lvl2pPr>
            <a:lvl3pPr marL="0" indent="914400">
              <a:buClrTx/>
              <a:buSzTx/>
              <a:buNone/>
              <a:defRPr sz="2400"/>
            </a:lvl3pPr>
            <a:lvl4pPr marL="0" indent="1371600">
              <a:buClrTx/>
              <a:buSzTx/>
              <a:buNone/>
              <a:defRPr sz="2400"/>
            </a:lvl4pPr>
            <a:lvl5pPr marL="0" indent="1828800">
              <a:buClrTx/>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85" name="Text Placeholder 4"/>
          <p:cNvSpPr/>
          <p:nvPr>
            <p:ph type="body" sz="quarter" idx="21"/>
          </p:nvPr>
        </p:nvSpPr>
        <p:spPr>
          <a:xfrm>
            <a:off x="5088382" y="2160983"/>
            <a:ext cx="4185619" cy="576263"/>
          </a:xfrm>
          <a:prstGeom prst="rect">
            <a:avLst/>
          </a:prstGeom>
        </p:spPr>
        <p:txBody>
          <a:bodyPr anchor="b"/>
          <a:lstStyle/>
          <a:p>
            <a:pPr marL="0" indent="0">
              <a:buClrTx/>
              <a:buSzTx/>
              <a:buNone/>
              <a:defRPr sz="2400"/>
            </a:pPr>
          </a:p>
        </p:txBody>
      </p:sp>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3" name="Title Text"/>
          <p:cNvSpPr txBox="1"/>
          <p:nvPr>
            <p:ph type="title"/>
          </p:nvPr>
        </p:nvSpPr>
        <p:spPr>
          <a:xfrm>
            <a:off x="677333" y="1160584"/>
            <a:ext cx="8596670" cy="769815"/>
          </a:xfrm>
          <a:prstGeom prst="rect">
            <a:avLst/>
          </a:prstGeom>
        </p:spPr>
        <p:txBody>
          <a:bodyPr/>
          <a:lstStyle/>
          <a:p>
            <a:pPr/>
            <a:r>
              <a:t>Title Text</a:t>
            </a:r>
          </a:p>
        </p:txBody>
      </p:sp>
      <p:sp>
        <p:nvSpPr>
          <p:cNvPr id="9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108" name="Title Text"/>
          <p:cNvSpPr txBox="1"/>
          <p:nvPr>
            <p:ph type="title"/>
          </p:nvPr>
        </p:nvSpPr>
        <p:spPr>
          <a:xfrm>
            <a:off x="677333" y="1498603"/>
            <a:ext cx="3854529" cy="1278467"/>
          </a:xfrm>
          <a:prstGeom prst="rect">
            <a:avLst/>
          </a:prstGeom>
        </p:spPr>
        <p:txBody>
          <a:bodyPr anchor="b"/>
          <a:lstStyle>
            <a:lvl1pPr>
              <a:defRPr sz="2000"/>
            </a:lvl1pPr>
          </a:lstStyle>
          <a:p>
            <a:pPr/>
            <a:r>
              <a:t>Title Text</a:t>
            </a:r>
          </a:p>
        </p:txBody>
      </p:sp>
      <p:sp>
        <p:nvSpPr>
          <p:cNvPr id="109" name="Body Level One…"/>
          <p:cNvSpPr txBox="1"/>
          <p:nvPr>
            <p:ph type="body" sz="half" idx="1"/>
          </p:nvPr>
        </p:nvSpPr>
        <p:spPr>
          <a:xfrm>
            <a:off x="4760460" y="514923"/>
            <a:ext cx="4513543" cy="5526439"/>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10" name="Text Placeholder 3"/>
          <p:cNvSpPr/>
          <p:nvPr>
            <p:ph type="body" sz="quarter" idx="21"/>
          </p:nvPr>
        </p:nvSpPr>
        <p:spPr>
          <a:xfrm>
            <a:off x="677334" y="2777069"/>
            <a:ext cx="3854528" cy="2584450"/>
          </a:xfrm>
          <a:prstGeom prst="rect">
            <a:avLst/>
          </a:prstGeom>
        </p:spPr>
        <p:txBody>
          <a:bodyPr/>
          <a:lstStyle/>
          <a:p>
            <a:pPr marL="0" indent="0">
              <a:buClrTx/>
              <a:buSzTx/>
              <a:buNone/>
              <a:defRPr sz="1400"/>
            </a:pP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118" name="Title Text"/>
          <p:cNvSpPr txBox="1"/>
          <p:nvPr>
            <p:ph type="title"/>
          </p:nvPr>
        </p:nvSpPr>
        <p:spPr>
          <a:xfrm>
            <a:off x="677333" y="4800600"/>
            <a:ext cx="8596668" cy="566738"/>
          </a:xfrm>
          <a:prstGeom prst="rect">
            <a:avLst/>
          </a:prstGeom>
        </p:spPr>
        <p:txBody>
          <a:bodyPr anchor="b"/>
          <a:lstStyle>
            <a:lvl1pPr>
              <a:defRPr sz="2400"/>
            </a:lvl1pPr>
          </a:lstStyle>
          <a:p>
            <a:pPr/>
            <a:r>
              <a:t>Title Text</a:t>
            </a:r>
          </a:p>
        </p:txBody>
      </p:sp>
      <p:sp>
        <p:nvSpPr>
          <p:cNvPr id="119" name="Picture Placeholder 2"/>
          <p:cNvSpPr/>
          <p:nvPr>
            <p:ph type="pic" sz="half" idx="21"/>
          </p:nvPr>
        </p:nvSpPr>
        <p:spPr>
          <a:xfrm>
            <a:off x="677333" y="1043354"/>
            <a:ext cx="8596670" cy="3411964"/>
          </a:xfrm>
          <a:prstGeom prst="rect">
            <a:avLst/>
          </a:prstGeom>
        </p:spPr>
        <p:txBody>
          <a:bodyPr lIns="91439" rIns="91439">
            <a:noAutofit/>
          </a:bodyPr>
          <a:lstStyle/>
          <a:p>
            <a:pPr/>
          </a:p>
        </p:txBody>
      </p:sp>
      <p:sp>
        <p:nvSpPr>
          <p:cNvPr id="120" name="Body Level One…"/>
          <p:cNvSpPr txBox="1"/>
          <p:nvPr>
            <p:ph type="body" sz="quarter" idx="1"/>
          </p:nvPr>
        </p:nvSpPr>
        <p:spPr>
          <a:xfrm>
            <a:off x="677333" y="5367337"/>
            <a:ext cx="8596668" cy="674025"/>
          </a:xfrm>
          <a:prstGeom prst="rect">
            <a:avLst/>
          </a:prstGeom>
        </p:spPr>
        <p:txBody>
          <a:bodyPr/>
          <a:lstStyle>
            <a:lvl1pPr marL="0" indent="0">
              <a:buClrTx/>
              <a:buSzTx/>
              <a:buNone/>
              <a:defRPr sz="1200"/>
            </a:lvl1pPr>
            <a:lvl2pPr marL="0" indent="457200">
              <a:buClrTx/>
              <a:buSzTx/>
              <a:buNone/>
              <a:defRPr sz="1200"/>
            </a:lvl2pPr>
            <a:lvl3pPr marL="0" indent="914400">
              <a:buClrTx/>
              <a:buSzTx/>
              <a:buNone/>
              <a:defRPr sz="1200"/>
            </a:lvl3pPr>
            <a:lvl4pPr marL="0" indent="1371600">
              <a:buClrTx/>
              <a:buSzTx/>
              <a:buNone/>
              <a:defRPr sz="1200"/>
            </a:lvl4pPr>
            <a:lvl5pPr marL="0" indent="1828800">
              <a:buClrTx/>
              <a:buSzTx/>
              <a:buNone/>
              <a:defRPr sz="1200"/>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grpSp>
        <p:nvGrpSpPr>
          <p:cNvPr id="12" name="Group 6"/>
          <p:cNvGrpSpPr/>
          <p:nvPr/>
        </p:nvGrpSpPr>
        <p:grpSpPr>
          <a:xfrm>
            <a:off x="-1" y="-8467"/>
            <a:ext cx="12192001" cy="6866468"/>
            <a:chOff x="0" y="0"/>
            <a:chExt cx="12192000" cy="6866467"/>
          </a:xfrm>
        </p:grpSpPr>
        <p:sp>
          <p:nvSpPr>
            <p:cNvPr id="2"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3"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4"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5"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6"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7"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8"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9"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10"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11"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pic>
        <p:nvPicPr>
          <p:cNvPr id="13" name="Picture 4" descr="Picture 4"/>
          <p:cNvPicPr>
            <a:picLocks noChangeAspect="1"/>
          </p:cNvPicPr>
          <p:nvPr/>
        </p:nvPicPr>
        <p:blipFill>
          <a:blip r:embed="rId2">
            <a:extLst/>
          </a:blip>
          <a:stretch>
            <a:fillRect/>
          </a:stretch>
        </p:blipFill>
        <p:spPr>
          <a:xfrm>
            <a:off x="4417" y="-50929"/>
            <a:ext cx="4161729" cy="1094284"/>
          </a:xfrm>
          <a:prstGeom prst="rect">
            <a:avLst/>
          </a:prstGeom>
          <a:ln w="12700">
            <a:miter lim="400000"/>
          </a:ln>
        </p:spPr>
      </p:pic>
      <p:sp>
        <p:nvSpPr>
          <p:cNvPr id="14" name="Title Text"/>
          <p:cNvSpPr txBox="1"/>
          <p:nvPr>
            <p:ph type="title"/>
          </p:nvPr>
        </p:nvSpPr>
        <p:spPr>
          <a:xfrm>
            <a:off x="609600" y="274637"/>
            <a:ext cx="10972800" cy="1325563"/>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Title Text</a:t>
            </a:r>
          </a:p>
        </p:txBody>
      </p:sp>
      <p:sp>
        <p:nvSpPr>
          <p:cNvPr id="15" name="Body Level One…"/>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16" name="Slide Number"/>
          <p:cNvSpPr txBox="1"/>
          <p:nvPr>
            <p:ph type="sldNum" sz="quarter" idx="2"/>
          </p:nvPr>
        </p:nvSpPr>
        <p:spPr>
          <a:xfrm>
            <a:off x="9049981" y="6114704"/>
            <a:ext cx="224022" cy="218441"/>
          </a:xfrm>
          <a:prstGeom prst="rect">
            <a:avLst/>
          </a:prstGeom>
          <a:ln w="12700">
            <a:miter lim="400000"/>
          </a:ln>
        </p:spPr>
        <p:txBody>
          <a:bodyPr wrap="none" lIns="45719" rIns="45719" anchor="ctr">
            <a:spAutoFit/>
          </a:bodyPr>
          <a:lstStyle>
            <a:lvl1pPr algn="r">
              <a:defRPr sz="900">
                <a:solidFill>
                  <a:schemeClr val="accent1"/>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Lst>
  <p:transition xmlns:p14="http://schemas.microsoft.com/office/powerpoint/2010/main" spd="med" advClick="1"/>
  <p:txStyles>
    <p:titleStyle>
      <a:lvl1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1pPr>
      <a:lvl2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2pPr>
      <a:lvl3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3pPr>
      <a:lvl4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4pPr>
      <a:lvl5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5pPr>
      <a:lvl6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6pPr>
      <a:lvl7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7pPr>
      <a:lvl8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8pPr>
      <a:lvl9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9pPr>
    </p:titleStyle>
    <p:bodyStyle>
      <a:lvl1pPr marL="3429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1pPr>
      <a:lvl2pPr marL="778668" marR="0" indent="-321468"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2pPr>
      <a:lvl3pPr marL="1208314" marR="0" indent="-293914"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3pPr>
      <a:lvl4pPr marL="17145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4pPr>
      <a:lvl5pPr marL="21717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5pPr>
      <a:lvl6pPr marL="26289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6pPr>
      <a:lvl7pPr marL="30861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7pPr>
      <a:lvl8pPr marL="35433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8pPr>
      <a:lvl9pPr marL="40005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1pPr>
      <a:lvl2pPr marL="0" marR="0" indent="4572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2pPr>
      <a:lvl3pPr marL="0" marR="0" indent="9144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3pPr>
      <a:lvl4pPr marL="0" marR="0" indent="13716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4pPr>
      <a:lvl5pPr marL="0" marR="0" indent="18288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5pPr>
      <a:lvl6pPr marL="0" marR="0" indent="22860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6pPr>
      <a:lvl7pPr marL="0" marR="0" indent="27432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7pPr>
      <a:lvl8pPr marL="0" marR="0" indent="32004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8pPr>
      <a:lvl9pPr marL="0" marR="0" indent="36576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www.FmProMigrator.com/downloads/demo_software/index.html#fce" TargetMode="External"/><Relationship Id="rId4" Type="http://schemas.openxmlformats.org/officeDocument/2006/relationships/image" Target="../media/image11.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www.FmProMigrator.com" TargetMode="Externa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Content Placeholder 2"/>
          <p:cNvSpPr txBox="1"/>
          <p:nvPr>
            <p:ph type="body" idx="1"/>
          </p:nvPr>
        </p:nvSpPr>
        <p:spPr>
          <a:xfrm>
            <a:off x="541534" y="2033545"/>
            <a:ext cx="8596669" cy="4053731"/>
          </a:xfrm>
          <a:prstGeom prst="rect">
            <a:avLst/>
          </a:prstGeom>
        </p:spPr>
        <p:txBody>
          <a:bodyPr/>
          <a:lstStyle/>
          <a:p>
            <a:pPr marL="0" indent="-342899">
              <a:spcBef>
                <a:spcPts val="0"/>
              </a:spcBef>
              <a:defRPr sz="2200">
                <a:latin typeface="+mn-lt"/>
                <a:ea typeface="+mn-ea"/>
                <a:cs typeface="+mn-cs"/>
                <a:sym typeface="Helvetica"/>
              </a:defRPr>
            </a:pPr>
            <a:r>
              <a:t>What hidden metadata is FileMaker putting onto the clipboard?</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Each object type includes private “hidden” data intended only for FileMaker.</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Accessing and manipulating this data directly has been difficult... until now.</a:t>
            </a:r>
          </a:p>
        </p:txBody>
      </p:sp>
      <p:sp>
        <p:nvSpPr>
          <p:cNvPr id="207" name="Title 1"/>
          <p:cNvSpPr txBox="1"/>
          <p:nvPr>
            <p:ph type="title"/>
          </p:nvPr>
        </p:nvSpPr>
        <p:spPr>
          <a:xfrm>
            <a:off x="392122" y="907302"/>
            <a:ext cx="8596669" cy="1117236"/>
          </a:xfrm>
          <a:prstGeom prst="rect">
            <a:avLst/>
          </a:prstGeom>
        </p:spPr>
        <p:txBody>
          <a:bodyPr/>
          <a:lstStyle>
            <a:lvl1pPr>
              <a:defRPr b="1"/>
            </a:lvl1pPr>
          </a:lstStyle>
          <a:p>
            <a:pPr/>
            <a:r>
              <a:t>The Problem:</a:t>
            </a:r>
          </a:p>
        </p:txBody>
      </p:sp>
      <p:pic>
        <p:nvPicPr>
          <p:cNvPr id="208" name="Dsimpson_Avitar_02_IMG_2093.svg" descr="Dsimpson_Avitar_02_IMG_2093.svg"/>
          <p:cNvPicPr>
            <a:picLocks noChangeAspect="1"/>
          </p:cNvPicPr>
          <p:nvPr/>
        </p:nvPicPr>
        <p:blipFill>
          <a:blip r:embed="rId3">
            <a:extLst/>
          </a:blip>
          <a:stretch>
            <a:fillRect/>
          </a:stretch>
        </p:blipFill>
        <p:spPr>
          <a:xfrm>
            <a:off x="8856188" y="3284250"/>
            <a:ext cx="3575194" cy="4766926"/>
          </a:xfrm>
          <a:prstGeom prst="rect">
            <a:avLst/>
          </a:prstGeom>
          <a:ln w="12700">
            <a:miter lim="400000"/>
          </a:ln>
        </p:spPr>
      </p:pic>
      <p:sp>
        <p:nvSpPr>
          <p:cNvPr id="209" name="David Simpson"/>
          <p:cNvSpPr txBox="1"/>
          <p:nvPr/>
        </p:nvSpPr>
        <p:spPr>
          <a:xfrm>
            <a:off x="9536703" y="6409241"/>
            <a:ext cx="2214164" cy="4470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2300">
                <a:latin typeface="+mn-lt"/>
                <a:ea typeface="+mn-ea"/>
                <a:cs typeface="+mn-cs"/>
                <a:sym typeface="Helvetica"/>
              </a:defRPr>
            </a:lvl1pPr>
          </a:lstStyle>
          <a:p>
            <a:pPr/>
            <a:r>
              <a:t>David Simpson</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Title 1"/>
          <p:cNvSpPr txBox="1"/>
          <p:nvPr>
            <p:ph type="title"/>
          </p:nvPr>
        </p:nvSpPr>
        <p:spPr>
          <a:xfrm>
            <a:off x="392122" y="907302"/>
            <a:ext cx="8596669" cy="1117236"/>
          </a:xfrm>
          <a:prstGeom prst="rect">
            <a:avLst/>
          </a:prstGeom>
        </p:spPr>
        <p:txBody>
          <a:bodyPr/>
          <a:lstStyle>
            <a:lvl1pPr>
              <a:defRPr b="1"/>
            </a:lvl1pPr>
          </a:lstStyle>
          <a:p>
            <a:pPr/>
            <a:r>
              <a:t>Downloading:</a:t>
            </a:r>
          </a:p>
        </p:txBody>
      </p:sp>
      <p:sp>
        <p:nvSpPr>
          <p:cNvPr id="266" name="Content Placeholder 2">
            <a:hlinkClick r:id="rId3" invalidUrl="" action="" tgtFrame="" tooltip="" history="1" highlightClick="0" endSnd="0"/>
          </p:cNvPr>
          <p:cNvSpPr txBox="1"/>
          <p:nvPr>
            <p:ph type="body" sz="quarter" idx="1"/>
          </p:nvPr>
        </p:nvSpPr>
        <p:spPr>
          <a:xfrm>
            <a:off x="541534" y="2033545"/>
            <a:ext cx="9054560" cy="527739"/>
          </a:xfrm>
          <a:prstGeom prst="rect">
            <a:avLst/>
          </a:prstGeom>
        </p:spPr>
        <p:txBody>
          <a:bodyPr/>
          <a:lstStyle>
            <a:lvl1pPr marL="0" indent="-342899">
              <a:spcBef>
                <a:spcPts val="0"/>
              </a:spcBef>
              <a:defRPr sz="2200">
                <a:latin typeface="+mn-lt"/>
                <a:ea typeface="+mn-ea"/>
                <a:cs typeface="+mn-cs"/>
                <a:sym typeface="Helvetica"/>
              </a:defRPr>
            </a:lvl1pPr>
          </a:lstStyle>
          <a:p>
            <a:pPr/>
            <a:r>
              <a:t>www.FmProMigrator.com/downloads/demo_software/index.html#fce</a:t>
            </a:r>
          </a:p>
        </p:txBody>
      </p:sp>
      <p:pic>
        <p:nvPicPr>
          <p:cNvPr id="267" name="pasted-movie.png" descr="pasted-movie.png"/>
          <p:cNvPicPr>
            <a:picLocks noChangeAspect="1"/>
          </p:cNvPicPr>
          <p:nvPr/>
        </p:nvPicPr>
        <p:blipFill>
          <a:blip r:embed="rId4">
            <a:extLst/>
          </a:blip>
          <a:stretch>
            <a:fillRect/>
          </a:stretch>
        </p:blipFill>
        <p:spPr>
          <a:xfrm>
            <a:off x="2562588" y="2783371"/>
            <a:ext cx="4255737" cy="4002693"/>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Title 1"/>
          <p:cNvSpPr txBox="1"/>
          <p:nvPr>
            <p:ph type="title"/>
          </p:nvPr>
        </p:nvSpPr>
        <p:spPr>
          <a:xfrm>
            <a:off x="392122" y="907302"/>
            <a:ext cx="8596669" cy="1117236"/>
          </a:xfrm>
          <a:prstGeom prst="rect">
            <a:avLst/>
          </a:prstGeom>
        </p:spPr>
        <p:txBody>
          <a:bodyPr/>
          <a:lstStyle>
            <a:lvl1pPr>
              <a:defRPr b="1"/>
            </a:lvl1pPr>
          </a:lstStyle>
          <a:p>
            <a:pPr/>
            <a:r>
              <a:t>Downloaded Files (macOS):</a:t>
            </a:r>
          </a:p>
        </p:txBody>
      </p:sp>
      <p:pic>
        <p:nvPicPr>
          <p:cNvPr id="272" name="pasted-movie.png" descr="pasted-movie.png"/>
          <p:cNvPicPr>
            <a:picLocks noChangeAspect="1"/>
          </p:cNvPicPr>
          <p:nvPr/>
        </p:nvPicPr>
        <p:blipFill>
          <a:blip r:embed="rId3">
            <a:extLst/>
          </a:blip>
          <a:stretch>
            <a:fillRect/>
          </a:stretch>
        </p:blipFill>
        <p:spPr>
          <a:xfrm>
            <a:off x="423208" y="1689473"/>
            <a:ext cx="9283701" cy="407670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Title 1"/>
          <p:cNvSpPr txBox="1"/>
          <p:nvPr>
            <p:ph type="title"/>
          </p:nvPr>
        </p:nvSpPr>
        <p:spPr>
          <a:xfrm>
            <a:off x="392122" y="907302"/>
            <a:ext cx="8596669" cy="1117236"/>
          </a:xfrm>
          <a:prstGeom prst="rect">
            <a:avLst/>
          </a:prstGeom>
        </p:spPr>
        <p:txBody>
          <a:bodyPr/>
          <a:lstStyle>
            <a:lvl1pPr>
              <a:defRPr b="1"/>
            </a:lvl1pPr>
          </a:lstStyle>
          <a:p>
            <a:pPr/>
            <a:r>
              <a:t>Downloaded Files (Windows):</a:t>
            </a:r>
          </a:p>
        </p:txBody>
      </p:sp>
      <p:pic>
        <p:nvPicPr>
          <p:cNvPr id="277" name="pasted-movie.png" descr="pasted-movie.png"/>
          <p:cNvPicPr>
            <a:picLocks noChangeAspect="1"/>
          </p:cNvPicPr>
          <p:nvPr/>
        </p:nvPicPr>
        <p:blipFill>
          <a:blip r:embed="rId3">
            <a:extLst/>
          </a:blip>
          <a:stretch>
            <a:fillRect/>
          </a:stretch>
        </p:blipFill>
        <p:spPr>
          <a:xfrm>
            <a:off x="419100" y="1687232"/>
            <a:ext cx="9283700" cy="407670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Title 1"/>
          <p:cNvSpPr txBox="1"/>
          <p:nvPr>
            <p:ph type="title"/>
          </p:nvPr>
        </p:nvSpPr>
        <p:spPr>
          <a:xfrm>
            <a:off x="392122" y="907302"/>
            <a:ext cx="8596669" cy="1117236"/>
          </a:xfrm>
          <a:prstGeom prst="rect">
            <a:avLst/>
          </a:prstGeom>
        </p:spPr>
        <p:txBody>
          <a:bodyPr/>
          <a:lstStyle>
            <a:lvl1pPr>
              <a:defRPr b="1"/>
            </a:lvl1pPr>
          </a:lstStyle>
          <a:p>
            <a:pPr/>
            <a:r>
              <a:t>LiveCode Stack - Source Code</a:t>
            </a:r>
          </a:p>
        </p:txBody>
      </p:sp>
      <p:pic>
        <p:nvPicPr>
          <p:cNvPr id="282" name="pasted-movie.png" descr="pasted-movie.png"/>
          <p:cNvPicPr>
            <a:picLocks noChangeAspect="1"/>
          </p:cNvPicPr>
          <p:nvPr/>
        </p:nvPicPr>
        <p:blipFill>
          <a:blip r:embed="rId3">
            <a:extLst/>
          </a:blip>
          <a:srcRect l="0" t="0" r="0" b="28920"/>
          <a:stretch>
            <a:fillRect/>
          </a:stretch>
        </p:blipFill>
        <p:spPr>
          <a:xfrm>
            <a:off x="419100" y="1628588"/>
            <a:ext cx="10747791" cy="4874618"/>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6" name="Title 1"/>
          <p:cNvSpPr txBox="1"/>
          <p:nvPr>
            <p:ph type="title"/>
          </p:nvPr>
        </p:nvSpPr>
        <p:spPr>
          <a:xfrm>
            <a:off x="392122" y="907302"/>
            <a:ext cx="8596669" cy="1117236"/>
          </a:xfrm>
          <a:prstGeom prst="rect">
            <a:avLst/>
          </a:prstGeom>
        </p:spPr>
        <p:txBody>
          <a:bodyPr/>
          <a:lstStyle>
            <a:lvl1pPr>
              <a:defRPr b="1"/>
            </a:lvl1pPr>
          </a:lstStyle>
          <a:p>
            <a:pPr/>
            <a:r>
              <a:t>LiveCode Standalone Builder</a:t>
            </a:r>
          </a:p>
        </p:txBody>
      </p:sp>
      <p:pic>
        <p:nvPicPr>
          <p:cNvPr id="287" name="pasted-movie.png" descr="pasted-movie.png"/>
          <p:cNvPicPr>
            <a:picLocks noChangeAspect="1"/>
          </p:cNvPicPr>
          <p:nvPr/>
        </p:nvPicPr>
        <p:blipFill>
          <a:blip r:embed="rId3">
            <a:extLst/>
          </a:blip>
          <a:stretch>
            <a:fillRect/>
          </a:stretch>
        </p:blipFill>
        <p:spPr>
          <a:xfrm>
            <a:off x="1263514" y="1568437"/>
            <a:ext cx="6853885" cy="5244950"/>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Title 1"/>
          <p:cNvSpPr txBox="1"/>
          <p:nvPr>
            <p:ph type="title"/>
          </p:nvPr>
        </p:nvSpPr>
        <p:spPr>
          <a:xfrm>
            <a:off x="393699" y="2411637"/>
            <a:ext cx="3013063" cy="1117236"/>
          </a:xfrm>
          <a:prstGeom prst="rect">
            <a:avLst/>
          </a:prstGeom>
        </p:spPr>
        <p:txBody>
          <a:bodyPr/>
          <a:lstStyle>
            <a:lvl1pPr>
              <a:defRPr b="1"/>
            </a:lvl1pPr>
          </a:lstStyle>
          <a:p>
            <a:pPr/>
            <a:r>
              <a:t>Questions?</a:t>
            </a:r>
          </a:p>
        </p:txBody>
      </p:sp>
      <p:sp>
        <p:nvSpPr>
          <p:cNvPr id="292" name="Title 1"/>
          <p:cNvSpPr txBox="1"/>
          <p:nvPr/>
        </p:nvSpPr>
        <p:spPr>
          <a:xfrm>
            <a:off x="393700" y="3797986"/>
            <a:ext cx="8426354" cy="2631019"/>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defTabSz="438911">
              <a:defRPr b="1" sz="3455">
                <a:solidFill>
                  <a:schemeClr val="accent1"/>
                </a:solidFill>
              </a:defRPr>
            </a:pPr>
            <a:r>
              <a:t>Contact Info:</a:t>
            </a:r>
          </a:p>
          <a:p>
            <a:pPr defTabSz="438911">
              <a:defRPr b="1" sz="3455">
                <a:solidFill>
                  <a:schemeClr val="accent1"/>
                </a:solidFill>
              </a:defRPr>
            </a:pPr>
          </a:p>
          <a:p>
            <a:pPr defTabSz="438911">
              <a:defRPr b="1" sz="3455">
                <a:solidFill>
                  <a:schemeClr val="accent1"/>
                </a:solidFill>
              </a:defRPr>
            </a:pPr>
            <a:r>
              <a:t>David Simpson</a:t>
            </a:r>
          </a:p>
          <a:p>
            <a:pPr defTabSz="438911">
              <a:defRPr b="1" sz="3455">
                <a:solidFill>
                  <a:schemeClr val="accent1"/>
                </a:solidFill>
              </a:defRPr>
            </a:pPr>
            <a:r>
              <a:rPr u="sng">
                <a:solidFill>
                  <a:srgbClr val="99CA3C"/>
                </a:solidFill>
                <a:uFill>
                  <a:solidFill>
                    <a:srgbClr val="99CA3C"/>
                  </a:solidFill>
                </a:uFill>
                <a:hlinkClick r:id="rId3" invalidUrl="" action="" tgtFrame="" tooltip="" history="1" highlightClick="0" endSnd="0"/>
              </a:rPr>
              <a:t>www.FmProMigrator.com</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Content Placeholder 2"/>
          <p:cNvSpPr txBox="1"/>
          <p:nvPr>
            <p:ph type="body" idx="1"/>
          </p:nvPr>
        </p:nvSpPr>
        <p:spPr>
          <a:xfrm>
            <a:off x="541534" y="2033545"/>
            <a:ext cx="8596669" cy="4053731"/>
          </a:xfrm>
          <a:prstGeom prst="rect">
            <a:avLst/>
          </a:prstGeom>
        </p:spPr>
        <p:txBody>
          <a:bodyPr/>
          <a:lstStyle>
            <a:lvl1pPr marL="0" indent="-342899">
              <a:spcBef>
                <a:spcPts val="0"/>
              </a:spcBef>
              <a:defRPr sz="2200">
                <a:latin typeface="+mn-lt"/>
                <a:ea typeface="+mn-ea"/>
                <a:cs typeface="+mn-cs"/>
                <a:sym typeface="Helvetica"/>
              </a:defRPr>
            </a:lvl1pPr>
            <a:lvl2pPr marL="800100" indent="-342900">
              <a:spcBef>
                <a:spcPts val="0"/>
              </a:spcBef>
              <a:defRPr sz="2200">
                <a:latin typeface="+mn-lt"/>
                <a:ea typeface="+mn-ea"/>
                <a:cs typeface="+mn-cs"/>
                <a:sym typeface="Helvetica"/>
              </a:defRPr>
            </a:lvl2pPr>
          </a:lstStyle>
          <a:p>
            <a:pPr/>
            <a:r>
              <a:t>More info than you can visually see:</a:t>
            </a:r>
          </a:p>
          <a:p>
            <a:pPr lvl="1"/>
            <a:r>
              <a:t>Copy a layout into Affinity Designer - what do you get?</a:t>
            </a:r>
          </a:p>
        </p:txBody>
      </p:sp>
      <p:sp>
        <p:nvSpPr>
          <p:cNvPr id="214" name="Title 1"/>
          <p:cNvSpPr txBox="1"/>
          <p:nvPr>
            <p:ph type="title"/>
          </p:nvPr>
        </p:nvSpPr>
        <p:spPr>
          <a:xfrm>
            <a:off x="392122" y="907302"/>
            <a:ext cx="8596669" cy="1117236"/>
          </a:xfrm>
          <a:prstGeom prst="rect">
            <a:avLst/>
          </a:prstGeom>
        </p:spPr>
        <p:txBody>
          <a:bodyPr/>
          <a:lstStyle>
            <a:lvl1pPr>
              <a:defRPr b="1"/>
            </a:lvl1pPr>
          </a:lstStyle>
          <a:p>
            <a:pPr/>
            <a:r>
              <a:t>The Problem:</a:t>
            </a:r>
          </a:p>
        </p:txBody>
      </p:sp>
      <p:pic>
        <p:nvPicPr>
          <p:cNvPr id="215" name="pasted-movie.png" descr="pasted-movie.png"/>
          <p:cNvPicPr>
            <a:picLocks noChangeAspect="1"/>
          </p:cNvPicPr>
          <p:nvPr/>
        </p:nvPicPr>
        <p:blipFill>
          <a:blip r:embed="rId3">
            <a:extLst/>
          </a:blip>
          <a:stretch>
            <a:fillRect/>
          </a:stretch>
        </p:blipFill>
        <p:spPr>
          <a:xfrm>
            <a:off x="1241212" y="2913529"/>
            <a:ext cx="6898490" cy="4471059"/>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9" name="Content Placeholder 2"/>
          <p:cNvSpPr txBox="1"/>
          <p:nvPr>
            <p:ph type="body" idx="1"/>
          </p:nvPr>
        </p:nvSpPr>
        <p:spPr>
          <a:xfrm>
            <a:off x="541534" y="2033545"/>
            <a:ext cx="8596669" cy="4534884"/>
          </a:xfrm>
          <a:prstGeom prst="rect">
            <a:avLst/>
          </a:prstGeom>
        </p:spPr>
        <p:txBody>
          <a:bodyPr/>
          <a:lstStyle/>
          <a:p>
            <a:pPr marL="0" indent="-342899">
              <a:spcBef>
                <a:spcPts val="0"/>
              </a:spcBef>
              <a:defRPr sz="2200">
                <a:latin typeface="+mn-lt"/>
                <a:ea typeface="+mn-ea"/>
                <a:cs typeface="+mn-cs"/>
                <a:sym typeface="Helvetica"/>
              </a:defRPr>
            </a:pPr>
            <a:r>
              <a:t>It started with a conversation I had with Todd Geist at DevCon.</a:t>
            </a:r>
          </a:p>
          <a:p>
            <a:pPr lvl="1" marL="800100" indent="-342900">
              <a:spcBef>
                <a:spcPts val="0"/>
              </a:spcBef>
              <a:defRPr sz="2200">
                <a:latin typeface="+mn-lt"/>
                <a:ea typeface="+mn-ea"/>
                <a:cs typeface="+mn-cs"/>
                <a:sym typeface="Helvetica"/>
              </a:defRPr>
            </a:pPr>
            <a:r>
              <a:t>Did you know that FileMaker puts a lot of interesting info onto the clipboard?</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This conversation started my journey into exploring FileMaker clipboard objects.</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Last year, this video from Todd showed performing script generation with Anthropic Claude models.</a:t>
            </a:r>
          </a:p>
          <a:p>
            <a:pPr lvl="1" marL="800100" indent="-342900">
              <a:spcBef>
                <a:spcPts val="0"/>
              </a:spcBef>
              <a:defRPr sz="2200">
                <a:latin typeface="+mn-lt"/>
                <a:ea typeface="+mn-ea"/>
                <a:cs typeface="+mn-cs"/>
                <a:sym typeface="Helvetica"/>
              </a:defRPr>
            </a:pPr>
            <a:r>
              <a:t>Offscreen he is using some type of tool to set the clipboard.</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So I decided it would be a good idea to build a publicly available tool to help with this task.</a:t>
            </a:r>
          </a:p>
        </p:txBody>
      </p:sp>
      <p:sp>
        <p:nvSpPr>
          <p:cNvPr id="220" name="Title 1"/>
          <p:cNvSpPr txBox="1"/>
          <p:nvPr>
            <p:ph type="title"/>
          </p:nvPr>
        </p:nvSpPr>
        <p:spPr>
          <a:xfrm>
            <a:off x="392122" y="907302"/>
            <a:ext cx="8596669" cy="1117236"/>
          </a:xfrm>
          <a:prstGeom prst="rect">
            <a:avLst/>
          </a:prstGeom>
        </p:spPr>
        <p:txBody>
          <a:bodyPr/>
          <a:lstStyle>
            <a:lvl1pPr>
              <a:defRPr b="1"/>
            </a:lvl1pPr>
          </a:lstStyle>
          <a:p>
            <a:pPr/>
            <a:r>
              <a:t>The Idea:</a:t>
            </a:r>
          </a:p>
        </p:txBody>
      </p:sp>
      <p:pic>
        <p:nvPicPr>
          <p:cNvPr id="221" name="pasted-movie.png" descr="pasted-movie.png"/>
          <p:cNvPicPr>
            <a:picLocks noChangeAspect="1"/>
          </p:cNvPicPr>
          <p:nvPr/>
        </p:nvPicPr>
        <p:blipFill>
          <a:blip r:embed="rId3">
            <a:extLst/>
          </a:blip>
          <a:stretch>
            <a:fillRect/>
          </a:stretch>
        </p:blipFill>
        <p:spPr>
          <a:xfrm>
            <a:off x="9531723" y="3634960"/>
            <a:ext cx="2639955" cy="2398269"/>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5" name="Picture 1" descr="Picture 1"/>
          <p:cNvPicPr>
            <a:picLocks noChangeAspect="1"/>
          </p:cNvPicPr>
          <p:nvPr/>
        </p:nvPicPr>
        <p:blipFill>
          <a:blip r:embed="rId3">
            <a:extLst/>
          </a:blip>
          <a:stretch>
            <a:fillRect/>
          </a:stretch>
        </p:blipFill>
        <p:spPr>
          <a:xfrm>
            <a:off x="948313" y="196853"/>
            <a:ext cx="5800760" cy="1525249"/>
          </a:xfrm>
          <a:prstGeom prst="rect">
            <a:avLst/>
          </a:prstGeom>
          <a:ln w="12700">
            <a:miter lim="400000"/>
          </a:ln>
        </p:spPr>
      </p:pic>
      <p:sp>
        <p:nvSpPr>
          <p:cNvPr id="226" name="Title 37"/>
          <p:cNvSpPr txBox="1"/>
          <p:nvPr/>
        </p:nvSpPr>
        <p:spPr>
          <a:xfrm>
            <a:off x="271787" y="6936940"/>
            <a:ext cx="7657208" cy="1096900"/>
          </a:xfrm>
          <a:prstGeom prst="rect">
            <a:avLst/>
          </a:prstGeom>
          <a:ln w="12700">
            <a:miter lim="400000"/>
          </a:ln>
          <a:extLst>
            <a:ext uri="{C572A759-6A51-4108-AA02-DFA0A04FC94B}">
              <ma14:wrappingTextBoxFlag xmlns:ma14="http://schemas.microsoft.com/office/mac/drawingml/2011/main" val="1"/>
            </a:ext>
          </a:extLst>
        </p:spPr>
        <p:txBody>
          <a:bodyPr lIns="45719" rIns="45719" anchor="b">
            <a:normAutofit fontScale="100000" lnSpcReduction="0"/>
          </a:bodyPr>
          <a:lstStyle>
            <a:lvl1pPr>
              <a:defRPr b="1" sz="4800">
                <a:solidFill>
                  <a:schemeClr val="accent1"/>
                </a:solidFill>
                <a:latin typeface="+mn-lt"/>
                <a:ea typeface="+mn-ea"/>
                <a:cs typeface="+mn-cs"/>
                <a:sym typeface="Helvetica"/>
              </a:defRPr>
            </a:lvl1pPr>
          </a:lstStyle>
          <a:p>
            <a:pPr/>
            <a:r>
              <a:t>Sponsor Promo Video</a:t>
            </a:r>
          </a:p>
        </p:txBody>
      </p:sp>
      <p:sp>
        <p:nvSpPr>
          <p:cNvPr id="227" name="Title 37"/>
          <p:cNvSpPr txBox="1"/>
          <p:nvPr>
            <p:ph type="ctrTitle"/>
          </p:nvPr>
        </p:nvSpPr>
        <p:spPr>
          <a:xfrm>
            <a:off x="1243769" y="1400361"/>
            <a:ext cx="8596669" cy="1117236"/>
          </a:xfrm>
          <a:prstGeom prst="rect">
            <a:avLst/>
          </a:prstGeom>
        </p:spPr>
        <p:txBody>
          <a:bodyPr anchor="t"/>
          <a:lstStyle>
            <a:lvl1pPr algn="l">
              <a:defRPr b="1" sz="4800">
                <a:latin typeface="+mn-lt"/>
                <a:ea typeface="+mn-ea"/>
                <a:cs typeface="+mn-cs"/>
                <a:sym typeface="Helvetica"/>
              </a:defRPr>
            </a:lvl1pPr>
          </a:lstStyle>
          <a:p>
            <a:pPr/>
            <a:r>
              <a:t>Introducing:</a:t>
            </a:r>
          </a:p>
        </p:txBody>
      </p:sp>
      <p:pic>
        <p:nvPicPr>
          <p:cNvPr id="228" name="FCE_icon_1024_1024_01.svg" descr="FCE_icon_1024_1024_01.svg"/>
          <p:cNvPicPr>
            <a:picLocks noChangeAspect="1"/>
          </p:cNvPicPr>
          <p:nvPr/>
        </p:nvPicPr>
        <p:blipFill>
          <a:blip r:embed="rId4">
            <a:extLst/>
          </a:blip>
          <a:stretch>
            <a:fillRect/>
          </a:stretch>
        </p:blipFill>
        <p:spPr>
          <a:xfrm>
            <a:off x="148449" y="3810000"/>
            <a:ext cx="2214164" cy="2214164"/>
          </a:xfrm>
          <a:prstGeom prst="rect">
            <a:avLst/>
          </a:prstGeom>
          <a:ln w="12700">
            <a:miter lim="400000"/>
          </a:ln>
        </p:spPr>
      </p:pic>
      <p:sp>
        <p:nvSpPr>
          <p:cNvPr id="229" name="Title 37"/>
          <p:cNvSpPr txBox="1"/>
          <p:nvPr/>
        </p:nvSpPr>
        <p:spPr>
          <a:xfrm>
            <a:off x="2678122" y="3811676"/>
            <a:ext cx="6521130" cy="667367"/>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lvl1pPr>
              <a:defRPr b="1" sz="3200">
                <a:solidFill>
                  <a:schemeClr val="accent1"/>
                </a:solidFill>
                <a:latin typeface="+mn-lt"/>
                <a:ea typeface="+mn-ea"/>
                <a:cs typeface="+mn-cs"/>
                <a:sym typeface="Helvetica"/>
              </a:defRPr>
            </a:lvl1pPr>
          </a:lstStyle>
          <a:p>
            <a:pPr/>
            <a:r>
              <a:t>FmPro Clipboard Explorer</a:t>
            </a:r>
          </a:p>
        </p:txBody>
      </p:sp>
      <p:sp>
        <p:nvSpPr>
          <p:cNvPr id="230" name="The clipboard exploration tool for…"/>
          <p:cNvSpPr txBox="1"/>
          <p:nvPr/>
        </p:nvSpPr>
        <p:spPr>
          <a:xfrm>
            <a:off x="2487354" y="4376061"/>
            <a:ext cx="5519309" cy="1082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2200"/>
            </a:pPr>
            <a:r>
              <a:t>The clipboard exploration tool for</a:t>
            </a:r>
          </a:p>
          <a:p>
            <a:pPr algn="r">
              <a:defRPr sz="2200"/>
            </a:pPr>
            <a:r>
              <a:t>FileMaker Pro</a:t>
            </a:r>
            <a:r>
              <a:rPr baseline="31999"/>
              <a:t>©</a:t>
            </a:r>
          </a:p>
        </p:txBody>
      </p:sp>
      <p:sp>
        <p:nvSpPr>
          <p:cNvPr id="231" name=".com Solutions Inc."/>
          <p:cNvSpPr txBox="1"/>
          <p:nvPr/>
        </p:nvSpPr>
        <p:spPr>
          <a:xfrm>
            <a:off x="2678122" y="5413042"/>
            <a:ext cx="6109310" cy="751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200"/>
            </a:lvl1pPr>
          </a:lstStyle>
          <a:p>
            <a:pPr/>
            <a:r>
              <a:t>.com Solutions Inc.</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5" name="Title 1"/>
          <p:cNvSpPr txBox="1"/>
          <p:nvPr>
            <p:ph type="title"/>
          </p:nvPr>
        </p:nvSpPr>
        <p:spPr>
          <a:xfrm>
            <a:off x="13842" y="7005694"/>
            <a:ext cx="9550727" cy="1117236"/>
          </a:xfrm>
          <a:prstGeom prst="rect">
            <a:avLst/>
          </a:prstGeom>
        </p:spPr>
        <p:txBody>
          <a:bodyPr/>
          <a:lstStyle>
            <a:lvl1pPr>
              <a:defRPr b="1"/>
            </a:lvl1pPr>
          </a:lstStyle>
          <a:p>
            <a:pPr/>
            <a:r>
              <a:t>Session: FmPro Clipboard Explorer</a:t>
            </a:r>
          </a:p>
        </p:txBody>
      </p:sp>
      <p:sp>
        <p:nvSpPr>
          <p:cNvPr id="236" name="Title 1"/>
          <p:cNvSpPr txBox="1"/>
          <p:nvPr/>
        </p:nvSpPr>
        <p:spPr>
          <a:xfrm>
            <a:off x="287534" y="1430243"/>
            <a:ext cx="2905715" cy="2817145"/>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defRPr b="1" sz="2300">
                <a:solidFill>
                  <a:srgbClr val="074ADA"/>
                </a:solidFill>
              </a:defRPr>
            </a:pPr>
            <a:r>
              <a:t>Tables</a:t>
            </a:r>
          </a:p>
          <a:p>
            <a:pPr>
              <a:defRPr b="1" sz="2300">
                <a:solidFill>
                  <a:srgbClr val="074ADA"/>
                </a:solidFill>
              </a:defRPr>
            </a:pPr>
            <a:r>
              <a:t>Fields</a:t>
            </a:r>
          </a:p>
          <a:p>
            <a:pPr>
              <a:defRPr b="1" sz="2300">
                <a:solidFill>
                  <a:srgbClr val="074ADA"/>
                </a:solidFill>
              </a:defRPr>
            </a:pPr>
            <a:r>
              <a:t>Custom Functions</a:t>
            </a:r>
          </a:p>
          <a:p>
            <a:pPr>
              <a:defRPr b="1" sz="2300">
                <a:solidFill>
                  <a:srgbClr val="074ADA"/>
                </a:solidFill>
              </a:defRPr>
            </a:pPr>
            <a:r>
              <a:t>Value Lists</a:t>
            </a:r>
          </a:p>
          <a:p>
            <a:pPr>
              <a:defRPr b="1" sz="2300">
                <a:solidFill>
                  <a:srgbClr val="074ADA"/>
                </a:solidFill>
              </a:defRPr>
            </a:pPr>
            <a:r>
              <a:t>Layouts</a:t>
            </a:r>
          </a:p>
          <a:p>
            <a:pPr>
              <a:defRPr b="1" sz="2300">
                <a:solidFill>
                  <a:srgbClr val="074ADA"/>
                </a:solidFill>
              </a:defRPr>
            </a:pPr>
            <a:r>
              <a:t>Scripts</a:t>
            </a:r>
          </a:p>
          <a:p>
            <a:pPr>
              <a:defRPr b="1" sz="2300">
                <a:solidFill>
                  <a:srgbClr val="074ADA"/>
                </a:solidFill>
              </a:defRPr>
            </a:pPr>
            <a:r>
              <a:t>Script Steps</a:t>
            </a:r>
          </a:p>
        </p:txBody>
      </p:sp>
      <p:pic>
        <p:nvPicPr>
          <p:cNvPr id="237" name="pasted-movie.png" descr="pasted-movie.png"/>
          <p:cNvPicPr>
            <a:picLocks noChangeAspect="1"/>
          </p:cNvPicPr>
          <p:nvPr/>
        </p:nvPicPr>
        <p:blipFill>
          <a:blip r:embed="rId3">
            <a:extLst/>
          </a:blip>
          <a:stretch>
            <a:fillRect/>
          </a:stretch>
        </p:blipFill>
        <p:spPr>
          <a:xfrm>
            <a:off x="3481286" y="956235"/>
            <a:ext cx="5229428" cy="5779419"/>
          </a:xfrm>
          <a:prstGeom prst="rect">
            <a:avLst/>
          </a:prstGeom>
          <a:ln w="12700">
            <a:solidFill>
              <a:srgbClr val="000000"/>
            </a:solidFill>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236"/>
                                        </p:tgtEl>
                                        <p:attrNameLst>
                                          <p:attrName>style.visibility</p:attrName>
                                        </p:attrNameLst>
                                      </p:cBhvr>
                                      <p:to>
                                        <p:strVal val="visible"/>
                                      </p:to>
                                    </p:set>
                                    <p:anim calcmode="lin" valueType="num">
                                      <p:cBhvr>
                                        <p:cTn id="7" dur="1000" fill="hold"/>
                                        <p:tgtEl>
                                          <p:spTgt spid="236"/>
                                        </p:tgtEl>
                                        <p:attrNameLst>
                                          <p:attrName>ppt_x</p:attrName>
                                        </p:attrNameLst>
                                      </p:cBhvr>
                                      <p:tavLst>
                                        <p:tav tm="0">
                                          <p:val>
                                            <p:strVal val="0-#ppt_w/2"/>
                                          </p:val>
                                        </p:tav>
                                        <p:tav tm="100000">
                                          <p:val>
                                            <p:strVal val="#ppt_x"/>
                                          </p:val>
                                        </p:tav>
                                      </p:tavLst>
                                    </p:anim>
                                    <p:anim calcmode="lin" valueType="num">
                                      <p:cBhvr>
                                        <p:cTn id="8" dur="1000" fill="hold"/>
                                        <p:tgtEl>
                                          <p:spTgt spid="2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6"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Title 1"/>
          <p:cNvSpPr txBox="1"/>
          <p:nvPr>
            <p:ph type="title"/>
          </p:nvPr>
        </p:nvSpPr>
        <p:spPr>
          <a:xfrm>
            <a:off x="13842" y="7005694"/>
            <a:ext cx="9550727" cy="1117236"/>
          </a:xfrm>
          <a:prstGeom prst="rect">
            <a:avLst/>
          </a:prstGeom>
        </p:spPr>
        <p:txBody>
          <a:bodyPr/>
          <a:lstStyle>
            <a:lvl1pPr>
              <a:defRPr b="1"/>
            </a:lvl1pPr>
          </a:lstStyle>
          <a:p>
            <a:pPr/>
            <a:r>
              <a:t>Session: FmPro Clipboard Explorer</a:t>
            </a:r>
          </a:p>
        </p:txBody>
      </p:sp>
      <p:sp>
        <p:nvSpPr>
          <p:cNvPr id="242" name="Title 1"/>
          <p:cNvSpPr txBox="1"/>
          <p:nvPr/>
        </p:nvSpPr>
        <p:spPr>
          <a:xfrm>
            <a:off x="287534" y="1430243"/>
            <a:ext cx="2905715" cy="982007"/>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lvl1pPr>
              <a:defRPr b="1" sz="2300">
                <a:solidFill>
                  <a:srgbClr val="074ADA"/>
                </a:solidFill>
              </a:defRPr>
            </a:lvl1pPr>
          </a:lstStyle>
          <a:p>
            <a:pPr/>
            <a:r>
              <a:t>Scripts</a:t>
            </a:r>
          </a:p>
        </p:txBody>
      </p:sp>
      <p:pic>
        <p:nvPicPr>
          <p:cNvPr id="243" name="pasted-movie.png" descr="pasted-movie.png"/>
          <p:cNvPicPr>
            <a:picLocks noChangeAspect="1"/>
          </p:cNvPicPr>
          <p:nvPr/>
        </p:nvPicPr>
        <p:blipFill>
          <a:blip r:embed="rId3">
            <a:extLst/>
          </a:blip>
          <a:stretch>
            <a:fillRect/>
          </a:stretch>
        </p:blipFill>
        <p:spPr>
          <a:xfrm>
            <a:off x="3479800" y="958476"/>
            <a:ext cx="5232400" cy="5782705"/>
          </a:xfrm>
          <a:prstGeom prst="rect">
            <a:avLst/>
          </a:prstGeom>
          <a:ln w="12700">
            <a:solidFill>
              <a:srgbClr val="000000"/>
            </a:solidFill>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242"/>
                                        </p:tgtEl>
                                        <p:attrNameLst>
                                          <p:attrName>style.visibility</p:attrName>
                                        </p:attrNameLst>
                                      </p:cBhvr>
                                      <p:to>
                                        <p:strVal val="visible"/>
                                      </p:to>
                                    </p:set>
                                    <p:anim calcmode="lin" valueType="num">
                                      <p:cBhvr>
                                        <p:cTn id="7" dur="1000" fill="hold"/>
                                        <p:tgtEl>
                                          <p:spTgt spid="242"/>
                                        </p:tgtEl>
                                        <p:attrNameLst>
                                          <p:attrName>ppt_x</p:attrName>
                                        </p:attrNameLst>
                                      </p:cBhvr>
                                      <p:tavLst>
                                        <p:tav tm="0">
                                          <p:val>
                                            <p:strVal val="0-#ppt_w/2"/>
                                          </p:val>
                                        </p:tav>
                                        <p:tav tm="100000">
                                          <p:val>
                                            <p:strVal val="#ppt_x"/>
                                          </p:val>
                                        </p:tav>
                                      </p:tavLst>
                                    </p:anim>
                                    <p:anim calcmode="lin" valueType="num">
                                      <p:cBhvr>
                                        <p:cTn id="8" dur="1000" fill="hold"/>
                                        <p:tgtEl>
                                          <p:spTgt spid="2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42"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Title 1"/>
          <p:cNvSpPr txBox="1"/>
          <p:nvPr>
            <p:ph type="title"/>
          </p:nvPr>
        </p:nvSpPr>
        <p:spPr>
          <a:xfrm>
            <a:off x="392122" y="907302"/>
            <a:ext cx="8596669" cy="1117236"/>
          </a:xfrm>
          <a:prstGeom prst="rect">
            <a:avLst/>
          </a:prstGeom>
        </p:spPr>
        <p:txBody>
          <a:bodyPr/>
          <a:lstStyle>
            <a:lvl1pPr>
              <a:defRPr b="1"/>
            </a:lvl1pPr>
          </a:lstStyle>
          <a:p>
            <a:pPr/>
            <a:r>
              <a:t>LLM Generated Script:</a:t>
            </a:r>
          </a:p>
        </p:txBody>
      </p:sp>
      <p:sp>
        <p:nvSpPr>
          <p:cNvPr id="248" name="Content Placeholder 2"/>
          <p:cNvSpPr txBox="1"/>
          <p:nvPr>
            <p:ph type="body" idx="1"/>
          </p:nvPr>
        </p:nvSpPr>
        <p:spPr>
          <a:xfrm>
            <a:off x="541534" y="2033545"/>
            <a:ext cx="8596669" cy="4053731"/>
          </a:xfrm>
          <a:prstGeom prst="rect">
            <a:avLst/>
          </a:prstGeom>
        </p:spPr>
        <p:txBody>
          <a:bodyPr/>
          <a:lstStyle/>
          <a:p>
            <a:pPr marL="0" indent="-342899">
              <a:spcBef>
                <a:spcPts val="0"/>
              </a:spcBef>
              <a:defRPr sz="2200">
                <a:latin typeface="+mn-lt"/>
                <a:ea typeface="+mn-ea"/>
                <a:cs typeface="+mn-cs"/>
                <a:sym typeface="Helvetica"/>
              </a:defRPr>
            </a:pPr>
            <a:r>
              <a:t>Copy LLM Generated XML via web or App - Paste Button or Command+V / Control+V</a:t>
            </a:r>
          </a:p>
          <a:p>
            <a:pPr marL="0" indent="-342899">
              <a:spcBef>
                <a:spcPts val="0"/>
              </a:spcBef>
              <a:defRPr sz="2200">
                <a:latin typeface="+mn-lt"/>
                <a:ea typeface="+mn-ea"/>
                <a:cs typeface="+mn-cs"/>
                <a:sym typeface="Helvetica"/>
              </a:defRPr>
            </a:pPr>
            <a:r>
              <a:t>Set Button or Command+C / Control+C</a:t>
            </a:r>
          </a:p>
          <a:p>
            <a:pPr marL="0" indent="-342899">
              <a:spcBef>
                <a:spcPts val="0"/>
              </a:spcBef>
              <a:defRPr sz="2200">
                <a:latin typeface="+mn-lt"/>
                <a:ea typeface="+mn-ea"/>
                <a:cs typeface="+mn-cs"/>
                <a:sym typeface="Helvetica"/>
              </a:defRPr>
            </a:pPr>
            <a:r>
              <a:t>Paste into Script Workspace within FileMaker</a:t>
            </a:r>
          </a:p>
        </p:txBody>
      </p:sp>
      <p:pic>
        <p:nvPicPr>
          <p:cNvPr id="249" name="pasted-movie.png" descr="pasted-movie.png"/>
          <p:cNvPicPr>
            <a:picLocks noChangeAspect="1"/>
          </p:cNvPicPr>
          <p:nvPr/>
        </p:nvPicPr>
        <p:blipFill>
          <a:blip r:embed="rId3">
            <a:extLst/>
          </a:blip>
          <a:stretch>
            <a:fillRect/>
          </a:stretch>
        </p:blipFill>
        <p:spPr>
          <a:xfrm>
            <a:off x="1746303" y="3542000"/>
            <a:ext cx="5888307" cy="326488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3" name="Title 1"/>
          <p:cNvSpPr txBox="1"/>
          <p:nvPr>
            <p:ph type="title"/>
          </p:nvPr>
        </p:nvSpPr>
        <p:spPr>
          <a:xfrm>
            <a:off x="392122" y="907302"/>
            <a:ext cx="8596669" cy="1117236"/>
          </a:xfrm>
          <a:prstGeom prst="rect">
            <a:avLst/>
          </a:prstGeom>
        </p:spPr>
        <p:txBody>
          <a:bodyPr/>
          <a:lstStyle>
            <a:lvl1pPr>
              <a:defRPr b="1"/>
            </a:lvl1pPr>
          </a:lstStyle>
          <a:p>
            <a:pPr/>
            <a:r>
              <a:t>Export Data Types - Export All:</a:t>
            </a:r>
          </a:p>
        </p:txBody>
      </p:sp>
      <p:sp>
        <p:nvSpPr>
          <p:cNvPr id="254" name="Content Placeholder 2"/>
          <p:cNvSpPr txBox="1"/>
          <p:nvPr>
            <p:ph type="body" sz="quarter" idx="1"/>
          </p:nvPr>
        </p:nvSpPr>
        <p:spPr>
          <a:xfrm>
            <a:off x="541534" y="2033545"/>
            <a:ext cx="8596669" cy="724884"/>
          </a:xfrm>
          <a:prstGeom prst="rect">
            <a:avLst/>
          </a:prstGeom>
        </p:spPr>
        <p:txBody>
          <a:bodyPr/>
          <a:lstStyle>
            <a:lvl1pPr marL="0" indent="-342899">
              <a:spcBef>
                <a:spcPts val="0"/>
              </a:spcBef>
              <a:defRPr sz="2200">
                <a:latin typeface="+mn-lt"/>
                <a:ea typeface="+mn-ea"/>
                <a:cs typeface="+mn-cs"/>
                <a:sym typeface="Helvetica"/>
              </a:defRPr>
            </a:lvl1pPr>
          </a:lstStyle>
          <a:p>
            <a:pPr/>
            <a:r>
              <a:t>Layout Images &amp; XML are Exported</a:t>
            </a:r>
          </a:p>
        </p:txBody>
      </p:sp>
      <p:pic>
        <p:nvPicPr>
          <p:cNvPr id="255" name="pasted-movie.png" descr="pasted-movie.png"/>
          <p:cNvPicPr>
            <a:picLocks noChangeAspect="1"/>
          </p:cNvPicPr>
          <p:nvPr/>
        </p:nvPicPr>
        <p:blipFill>
          <a:blip r:embed="rId3">
            <a:extLst/>
          </a:blip>
          <a:stretch>
            <a:fillRect/>
          </a:stretch>
        </p:blipFill>
        <p:spPr>
          <a:xfrm>
            <a:off x="363118" y="3256802"/>
            <a:ext cx="8953501" cy="219710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Title 1"/>
          <p:cNvSpPr txBox="1"/>
          <p:nvPr>
            <p:ph type="title"/>
          </p:nvPr>
        </p:nvSpPr>
        <p:spPr>
          <a:xfrm>
            <a:off x="392122" y="907302"/>
            <a:ext cx="8596669" cy="1117236"/>
          </a:xfrm>
          <a:prstGeom prst="rect">
            <a:avLst/>
          </a:prstGeom>
        </p:spPr>
        <p:txBody>
          <a:bodyPr/>
          <a:lstStyle>
            <a:lvl1pPr>
              <a:defRPr b="1"/>
            </a:lvl1pPr>
          </a:lstStyle>
          <a:p>
            <a:pPr/>
            <a:r>
              <a:t>Drag &amp; Drop XML Import:</a:t>
            </a:r>
          </a:p>
        </p:txBody>
      </p:sp>
      <p:sp>
        <p:nvSpPr>
          <p:cNvPr id="260" name="Content Placeholder 2"/>
          <p:cNvSpPr txBox="1"/>
          <p:nvPr>
            <p:ph type="body" sz="quarter" idx="1"/>
          </p:nvPr>
        </p:nvSpPr>
        <p:spPr>
          <a:xfrm>
            <a:off x="541534" y="2033545"/>
            <a:ext cx="8596669" cy="1010575"/>
          </a:xfrm>
          <a:prstGeom prst="rect">
            <a:avLst/>
          </a:prstGeom>
        </p:spPr>
        <p:txBody>
          <a:bodyPr/>
          <a:lstStyle/>
          <a:p>
            <a:pPr marL="0" indent="-342899">
              <a:spcBef>
                <a:spcPts val="0"/>
              </a:spcBef>
              <a:defRPr sz="2200">
                <a:latin typeface="+mn-lt"/>
                <a:ea typeface="+mn-ea"/>
                <a:cs typeface="+mn-cs"/>
                <a:sym typeface="Helvetica"/>
              </a:defRPr>
            </a:pPr>
            <a:r>
              <a:t>Select the FM Data Type Menu Item</a:t>
            </a:r>
          </a:p>
          <a:p>
            <a:pPr marL="0" indent="-342899">
              <a:spcBef>
                <a:spcPts val="0"/>
              </a:spcBef>
              <a:defRPr sz="2200">
                <a:latin typeface="+mn-lt"/>
                <a:ea typeface="+mn-ea"/>
                <a:cs typeface="+mn-cs"/>
                <a:sym typeface="Helvetica"/>
              </a:defRPr>
            </a:pPr>
            <a:r>
              <a:t>Drag &amp; Drop the XML File onto the Clipboard Data Field</a:t>
            </a:r>
          </a:p>
        </p:txBody>
      </p:sp>
      <p:pic>
        <p:nvPicPr>
          <p:cNvPr id="261" name="pasted-movie.png" descr="pasted-movie.png"/>
          <p:cNvPicPr>
            <a:picLocks noChangeAspect="1"/>
          </p:cNvPicPr>
          <p:nvPr/>
        </p:nvPicPr>
        <p:blipFill>
          <a:blip r:embed="rId3">
            <a:extLst/>
          </a:blip>
          <a:stretch>
            <a:fillRect/>
          </a:stretch>
        </p:blipFill>
        <p:spPr>
          <a:xfrm>
            <a:off x="1886375" y="2813050"/>
            <a:ext cx="5608163" cy="4068143"/>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Facet">
  <a:themeElements>
    <a:clrScheme name="Facet">
      <a:dk1>
        <a:srgbClr val="000000"/>
      </a:dk1>
      <a:lt1>
        <a:srgbClr val="FFFFFF"/>
      </a:lt1>
      <a:dk2>
        <a:srgbClr val="A7A7A7"/>
      </a:dk2>
      <a:lt2>
        <a:srgbClr val="535353"/>
      </a:lt2>
      <a:accent1>
        <a:srgbClr val="90C226"/>
      </a:accent1>
      <a:accent2>
        <a:srgbClr val="54A021"/>
      </a:accent2>
      <a:accent3>
        <a:srgbClr val="E6B91E"/>
      </a:accent3>
      <a:accent4>
        <a:srgbClr val="E76618"/>
      </a:accent4>
      <a:accent5>
        <a:srgbClr val="C42F1A"/>
      </a:accent5>
      <a:accent6>
        <a:srgbClr val="918655"/>
      </a:accent6>
      <a:hlink>
        <a:srgbClr val="0000FF"/>
      </a:hlink>
      <a:folHlink>
        <a:srgbClr val="FF00FF"/>
      </a:folHlink>
    </a:clrScheme>
    <a:fontScheme name="Facet">
      <a:majorFont>
        <a:latin typeface="Helvetica"/>
        <a:ea typeface="Helvetica"/>
        <a:cs typeface="Helvetica"/>
      </a:majorFont>
      <a:minorFont>
        <a:latin typeface="Helvetica"/>
        <a:ea typeface="Helvetica"/>
        <a:cs typeface="Helvetica"/>
      </a:minorFont>
    </a:fontScheme>
    <a:fmtScheme name="Fac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35000"/>
              </a:srgbClr>
            </a:outerShdw>
          </a:effectLst>
        </a:effectStyle>
        <a:effectStyle>
          <a:effectLst>
            <a:outerShdw sx="100000" sy="100000" kx="0" ky="0" algn="b" rotWithShape="0" blurRad="38100" dist="25400" dir="5400000">
              <a:srgbClr val="000000">
                <a:alpha val="3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Facet">
  <a:themeElements>
    <a:clrScheme name="Facet">
      <a:dk1>
        <a:srgbClr val="000000"/>
      </a:dk1>
      <a:lt1>
        <a:srgbClr val="FFFFFF"/>
      </a:lt1>
      <a:dk2>
        <a:srgbClr val="A7A7A7"/>
      </a:dk2>
      <a:lt2>
        <a:srgbClr val="535353"/>
      </a:lt2>
      <a:accent1>
        <a:srgbClr val="90C226"/>
      </a:accent1>
      <a:accent2>
        <a:srgbClr val="54A021"/>
      </a:accent2>
      <a:accent3>
        <a:srgbClr val="E6B91E"/>
      </a:accent3>
      <a:accent4>
        <a:srgbClr val="E76618"/>
      </a:accent4>
      <a:accent5>
        <a:srgbClr val="C42F1A"/>
      </a:accent5>
      <a:accent6>
        <a:srgbClr val="918655"/>
      </a:accent6>
      <a:hlink>
        <a:srgbClr val="0000FF"/>
      </a:hlink>
      <a:folHlink>
        <a:srgbClr val="FF00FF"/>
      </a:folHlink>
    </a:clrScheme>
    <a:fontScheme name="Facet">
      <a:majorFont>
        <a:latin typeface="Helvetica"/>
        <a:ea typeface="Helvetica"/>
        <a:cs typeface="Helvetica"/>
      </a:majorFont>
      <a:minorFont>
        <a:latin typeface="Helvetica"/>
        <a:ea typeface="Helvetica"/>
        <a:cs typeface="Helvetica"/>
      </a:minorFont>
    </a:fontScheme>
    <a:fmtScheme name="Fac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35000"/>
              </a:srgbClr>
            </a:outerShdw>
          </a:effectLst>
        </a:effectStyle>
        <a:effectStyle>
          <a:effectLst>
            <a:outerShdw sx="100000" sy="100000" kx="0" ky="0" algn="b" rotWithShape="0" blurRad="38100" dist="25400" dir="5400000">
              <a:srgbClr val="000000">
                <a:alpha val="3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